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48" r:id="rId5"/>
    <p:sldMasterId id="2147483673" r:id="rId6"/>
  </p:sldMasterIdLst>
  <p:notesMasterIdLst>
    <p:notesMasterId r:id="rId43"/>
  </p:notesMasterIdLst>
  <p:handoutMasterIdLst>
    <p:handoutMasterId r:id="rId44"/>
  </p:handoutMasterIdLst>
  <p:sldIdLst>
    <p:sldId id="256" r:id="rId7"/>
    <p:sldId id="470" r:id="rId8"/>
    <p:sldId id="495" r:id="rId9"/>
    <p:sldId id="371" r:id="rId10"/>
    <p:sldId id="454" r:id="rId11"/>
    <p:sldId id="333" r:id="rId12"/>
    <p:sldId id="474" r:id="rId13"/>
    <p:sldId id="476" r:id="rId14"/>
    <p:sldId id="450" r:id="rId15"/>
    <p:sldId id="402" r:id="rId16"/>
    <p:sldId id="503" r:id="rId17"/>
    <p:sldId id="343" r:id="rId18"/>
    <p:sldId id="502" r:id="rId19"/>
    <p:sldId id="463" r:id="rId20"/>
    <p:sldId id="501" r:id="rId21"/>
    <p:sldId id="478" r:id="rId22"/>
    <p:sldId id="485" r:id="rId23"/>
    <p:sldId id="507" r:id="rId24"/>
    <p:sldId id="323" r:id="rId25"/>
    <p:sldId id="376" r:id="rId26"/>
    <p:sldId id="352" r:id="rId27"/>
    <p:sldId id="497" r:id="rId28"/>
    <p:sldId id="500" r:id="rId29"/>
    <p:sldId id="506" r:id="rId30"/>
    <p:sldId id="504" r:id="rId31"/>
    <p:sldId id="498" r:id="rId32"/>
    <p:sldId id="360" r:id="rId33"/>
    <p:sldId id="496" r:id="rId34"/>
    <p:sldId id="392" r:id="rId35"/>
    <p:sldId id="424" r:id="rId36"/>
    <p:sldId id="492" r:id="rId37"/>
    <p:sldId id="491" r:id="rId38"/>
    <p:sldId id="490" r:id="rId39"/>
    <p:sldId id="489" r:id="rId40"/>
    <p:sldId id="493" r:id="rId41"/>
    <p:sldId id="494" r:id="rId42"/>
  </p:sldIdLst>
  <p:sldSz cx="9144000" cy="6858000" type="screen4x3"/>
  <p:notesSz cx="6889750" cy="1002188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Meyer" initials="T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7CBF9-0C81-BB32-FB9C-D719480AD2BA}" v="5" dt="2019-06-13T17:10:21.685"/>
    <p1510:client id="{6474C806-566B-CCD2-3126-001C9617CA22}" v="2" dt="2019-06-13T17:05:29.15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1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Meyer" userId="9995eadc-48ad-4b64-953b-91ac512005ab" providerId="ADAL" clId="{E377C37C-784D-4F65-BB38-02B8D4870A13}"/>
    <pc:docChg chg="undo custSel addSld delSld modSld sldOrd addMainMaster delMainMaster">
      <pc:chgData name="Thomas Meyer" userId="9995eadc-48ad-4b64-953b-91ac512005ab" providerId="ADAL" clId="{E377C37C-784D-4F65-BB38-02B8D4870A13}" dt="2019-06-05T20:06:22.919" v="2507" actId="20577"/>
      <pc:docMkLst>
        <pc:docMk/>
      </pc:docMkLst>
      <pc:sldChg chg="modSp add del">
        <pc:chgData name="Thomas Meyer" userId="9995eadc-48ad-4b64-953b-91ac512005ab" providerId="ADAL" clId="{E377C37C-784D-4F65-BB38-02B8D4870A13}" dt="2019-06-05T20:04:45.175" v="2389" actId="2696"/>
        <pc:sldMkLst>
          <pc:docMk/>
          <pc:sldMk cId="3142042976" sldId="256"/>
        </pc:sldMkLst>
        <pc:spChg chg="mod">
          <ac:chgData name="Thomas Meyer" userId="9995eadc-48ad-4b64-953b-91ac512005ab" providerId="ADAL" clId="{E377C37C-784D-4F65-BB38-02B8D4870A13}" dt="2019-06-05T19:36:31.310" v="14" actId="20577"/>
          <ac:spMkLst>
            <pc:docMk/>
            <pc:sldMk cId="3142042976" sldId="256"/>
            <ac:spMk id="4" creationId="{C0653DBE-20DC-4945-B906-25FDD4712535}"/>
          </ac:spMkLst>
        </pc:spChg>
      </pc:sldChg>
      <pc:sldChg chg="delSp modSp add del">
        <pc:chgData name="Thomas Meyer" userId="9995eadc-48ad-4b64-953b-91ac512005ab" providerId="ADAL" clId="{E377C37C-784D-4F65-BB38-02B8D4870A13}" dt="2019-06-05T20:05:57.596" v="2454" actId="20577"/>
        <pc:sldMkLst>
          <pc:docMk/>
          <pc:sldMk cId="1099108687" sldId="333"/>
        </pc:sldMkLst>
        <pc:spChg chg="mod">
          <ac:chgData name="Thomas Meyer" userId="9995eadc-48ad-4b64-953b-91ac512005ab" providerId="ADAL" clId="{E377C37C-784D-4F65-BB38-02B8D4870A13}" dt="2019-06-05T20:05:57.596" v="2454" actId="20577"/>
          <ac:spMkLst>
            <pc:docMk/>
            <pc:sldMk cId="1099108687" sldId="333"/>
            <ac:spMk id="2" creationId="{00000000-0000-0000-0000-000000000000}"/>
          </ac:spMkLst>
        </pc:spChg>
        <pc:spChg chg="mod">
          <ac:chgData name="Thomas Meyer" userId="9995eadc-48ad-4b64-953b-91ac512005ab" providerId="ADAL" clId="{E377C37C-784D-4F65-BB38-02B8D4870A13}" dt="2019-06-05T19:43:53.352" v="437" actId="20577"/>
          <ac:spMkLst>
            <pc:docMk/>
            <pc:sldMk cId="1099108687" sldId="333"/>
            <ac:spMk id="4" creationId="{C6F90407-7017-4CAB-BF58-24836B08B9F6}"/>
          </ac:spMkLst>
        </pc:spChg>
        <pc:spChg chg="del">
          <ac:chgData name="Thomas Meyer" userId="9995eadc-48ad-4b64-953b-91ac512005ab" providerId="ADAL" clId="{E377C37C-784D-4F65-BB38-02B8D4870A13}" dt="2019-06-05T19:43:57.123" v="438" actId="478"/>
          <ac:spMkLst>
            <pc:docMk/>
            <pc:sldMk cId="1099108687" sldId="333"/>
            <ac:spMk id="7" creationId="{DA7CB73A-5561-410D-A96F-0205A2382656}"/>
          </ac:spMkLst>
        </pc:spChg>
      </pc:sldChg>
      <pc:sldChg chg="modSp add del">
        <pc:chgData name="Thomas Meyer" userId="9995eadc-48ad-4b64-953b-91ac512005ab" providerId="ADAL" clId="{E377C37C-784D-4F65-BB38-02B8D4870A13}" dt="2019-06-05T20:04:46.010" v="2391" actId="2696"/>
        <pc:sldMkLst>
          <pc:docMk/>
          <pc:sldMk cId="3103686991" sldId="371"/>
        </pc:sldMkLst>
        <pc:spChg chg="mod">
          <ac:chgData name="Thomas Meyer" userId="9995eadc-48ad-4b64-953b-91ac512005ab" providerId="ADAL" clId="{E377C37C-784D-4F65-BB38-02B8D4870A13}" dt="2019-06-05T19:36:53.643" v="44" actId="20577"/>
          <ac:spMkLst>
            <pc:docMk/>
            <pc:sldMk cId="3103686991" sldId="371"/>
            <ac:spMk id="2" creationId="{0CA57E64-771C-4BBB-9604-2565D3503437}"/>
          </ac:spMkLst>
        </pc:spChg>
      </pc:sldChg>
      <pc:sldChg chg="modSp add del ord">
        <pc:chgData name="Thomas Meyer" userId="9995eadc-48ad-4b64-953b-91ac512005ab" providerId="ADAL" clId="{E377C37C-784D-4F65-BB38-02B8D4870A13}" dt="2019-06-05T20:04:48.356" v="2401" actId="2696"/>
        <pc:sldMkLst>
          <pc:docMk/>
          <pc:sldMk cId="1319508724" sldId="376"/>
        </pc:sldMkLst>
        <pc:spChg chg="mod">
          <ac:chgData name="Thomas Meyer" userId="9995eadc-48ad-4b64-953b-91ac512005ab" providerId="ADAL" clId="{E377C37C-784D-4F65-BB38-02B8D4870A13}" dt="2019-06-05T20:01:43.329" v="2167" actId="20577"/>
          <ac:spMkLst>
            <pc:docMk/>
            <pc:sldMk cId="1319508724" sldId="376"/>
            <ac:spMk id="2" creationId="{85A4FF6F-5637-4601-B279-B20EEEF73822}"/>
          </ac:spMkLst>
        </pc:spChg>
      </pc:sldChg>
      <pc:sldChg chg="modSp add del">
        <pc:chgData name="Thomas Meyer" userId="9995eadc-48ad-4b64-953b-91ac512005ab" providerId="ADAL" clId="{E377C37C-784D-4F65-BB38-02B8D4870A13}" dt="2019-06-05T20:04:51.586" v="2407" actId="2696"/>
        <pc:sldMkLst>
          <pc:docMk/>
          <pc:sldMk cId="3595444933" sldId="392"/>
        </pc:sldMkLst>
        <pc:spChg chg="mod">
          <ac:chgData name="Thomas Meyer" userId="9995eadc-48ad-4b64-953b-91ac512005ab" providerId="ADAL" clId="{E377C37C-784D-4F65-BB38-02B8D4870A13}" dt="2019-06-05T20:04:12.819" v="2317" actId="20577"/>
          <ac:spMkLst>
            <pc:docMk/>
            <pc:sldMk cId="3595444933" sldId="392"/>
            <ac:spMk id="2" creationId="{68BB36E1-C176-4C31-8354-112008C9B5BB}"/>
          </ac:spMkLst>
        </pc:spChg>
      </pc:sldChg>
      <pc:sldChg chg="delSp modSp add del">
        <pc:chgData name="Thomas Meyer" userId="9995eadc-48ad-4b64-953b-91ac512005ab" providerId="ADAL" clId="{E377C37C-784D-4F65-BB38-02B8D4870A13}" dt="2019-06-05T20:04:47.659" v="2398" actId="2696"/>
        <pc:sldMkLst>
          <pc:docMk/>
          <pc:sldMk cId="2762985296" sldId="402"/>
        </pc:sldMkLst>
        <pc:spChg chg="mod">
          <ac:chgData name="Thomas Meyer" userId="9995eadc-48ad-4b64-953b-91ac512005ab" providerId="ADAL" clId="{E377C37C-784D-4F65-BB38-02B8D4870A13}" dt="2019-06-05T19:55:18.863" v="1750" actId="20577"/>
          <ac:spMkLst>
            <pc:docMk/>
            <pc:sldMk cId="2762985296" sldId="402"/>
            <ac:spMk id="2" creationId="{40708855-6715-4C0F-B6B2-9296B106A02A}"/>
          </ac:spMkLst>
        </pc:spChg>
        <pc:spChg chg="mod">
          <ac:chgData name="Thomas Meyer" userId="9995eadc-48ad-4b64-953b-91ac512005ab" providerId="ADAL" clId="{E377C37C-784D-4F65-BB38-02B8D4870A13}" dt="2019-06-05T19:58:18.063" v="1861" actId="20577"/>
          <ac:spMkLst>
            <pc:docMk/>
            <pc:sldMk cId="2762985296" sldId="402"/>
            <ac:spMk id="3" creationId="{2D6A0292-D1F9-48C5-896B-1D6EA078D83E}"/>
          </ac:spMkLst>
        </pc:spChg>
        <pc:picChg chg="del">
          <ac:chgData name="Thomas Meyer" userId="9995eadc-48ad-4b64-953b-91ac512005ab" providerId="ADAL" clId="{E377C37C-784D-4F65-BB38-02B8D4870A13}" dt="2019-06-05T19:55:03.787" v="1732" actId="478"/>
          <ac:picMkLst>
            <pc:docMk/>
            <pc:sldMk cId="2762985296" sldId="402"/>
            <ac:picMk id="7" creationId="{7DB7EF5E-4B27-4DFD-AD12-15C59C3CB51B}"/>
          </ac:picMkLst>
        </pc:picChg>
      </pc:sldChg>
      <pc:sldChg chg="modSp add del">
        <pc:chgData name="Thomas Meyer" userId="9995eadc-48ad-4b64-953b-91ac512005ab" providerId="ADAL" clId="{E377C37C-784D-4F65-BB38-02B8D4870A13}" dt="2019-06-05T20:04:52.571" v="2408" actId="2696"/>
        <pc:sldMkLst>
          <pc:docMk/>
          <pc:sldMk cId="3954393029" sldId="424"/>
        </pc:sldMkLst>
        <pc:spChg chg="mod">
          <ac:chgData name="Thomas Meyer" userId="9995eadc-48ad-4b64-953b-91ac512005ab" providerId="ADAL" clId="{E377C37C-784D-4F65-BB38-02B8D4870A13}" dt="2019-06-05T20:04:33.810" v="2331" actId="20577"/>
          <ac:spMkLst>
            <pc:docMk/>
            <pc:sldMk cId="3954393029" sldId="424"/>
            <ac:spMk id="3" creationId="{99821716-D50C-4D0E-8660-F68BA09EAFA9}"/>
          </ac:spMkLst>
        </pc:spChg>
        <pc:spChg chg="mod">
          <ac:chgData name="Thomas Meyer" userId="9995eadc-48ad-4b64-953b-91ac512005ab" providerId="ADAL" clId="{E377C37C-784D-4F65-BB38-02B8D4870A13}" dt="2019-06-05T20:04:29.679" v="2330" actId="20577"/>
          <ac:spMkLst>
            <pc:docMk/>
            <pc:sldMk cId="3954393029" sldId="424"/>
            <ac:spMk id="4" creationId="{AF52184B-B7A4-42EF-A12C-525526B33F48}"/>
          </ac:spMkLst>
        </pc:spChg>
      </pc:sldChg>
      <pc:sldChg chg="modSp add del">
        <pc:chgData name="Thomas Meyer" userId="9995eadc-48ad-4b64-953b-91ac512005ab" providerId="ADAL" clId="{E377C37C-784D-4F65-BB38-02B8D4870A13}" dt="2019-06-05T20:04:47.425" v="2397" actId="2696"/>
        <pc:sldMkLst>
          <pc:docMk/>
          <pc:sldMk cId="249939775" sldId="450"/>
        </pc:sldMkLst>
        <pc:spChg chg="mod">
          <ac:chgData name="Thomas Meyer" userId="9995eadc-48ad-4b64-953b-91ac512005ab" providerId="ADAL" clId="{E377C37C-784D-4F65-BB38-02B8D4870A13}" dt="2019-06-05T19:45:46.376" v="524" actId="20577"/>
          <ac:spMkLst>
            <pc:docMk/>
            <pc:sldMk cId="249939775" sldId="450"/>
            <ac:spMk id="2" creationId="{00000000-0000-0000-0000-000000000000}"/>
          </ac:spMkLst>
        </pc:spChg>
        <pc:spChg chg="mod">
          <ac:chgData name="Thomas Meyer" userId="9995eadc-48ad-4b64-953b-91ac512005ab" providerId="ADAL" clId="{E377C37C-784D-4F65-BB38-02B8D4870A13}" dt="2019-06-05T19:49:38.011" v="1097" actId="20577"/>
          <ac:spMkLst>
            <pc:docMk/>
            <pc:sldMk cId="249939775" sldId="450"/>
            <ac:spMk id="3" creationId="{00000000-0000-0000-0000-000000000000}"/>
          </ac:spMkLst>
        </pc:spChg>
      </pc:sldChg>
      <pc:sldChg chg="modSp add del ord">
        <pc:chgData name="Thomas Meyer" userId="9995eadc-48ad-4b64-953b-91ac512005ab" providerId="ADAL" clId="{E377C37C-784D-4F65-BB38-02B8D4870A13}" dt="2019-06-05T20:04:46.211" v="2392" actId="2696"/>
        <pc:sldMkLst>
          <pc:docMk/>
          <pc:sldMk cId="3090557244" sldId="454"/>
        </pc:sldMkLst>
        <pc:spChg chg="mod">
          <ac:chgData name="Thomas Meyer" userId="9995eadc-48ad-4b64-953b-91ac512005ab" providerId="ADAL" clId="{E377C37C-784D-4F65-BB38-02B8D4870A13}" dt="2019-06-05T19:37:19.060" v="79" actId="20577"/>
          <ac:spMkLst>
            <pc:docMk/>
            <pc:sldMk cId="3090557244" sldId="454"/>
            <ac:spMk id="2" creationId="{A34FC573-4076-48D5-A2B7-FFCE2D4BC4ED}"/>
          </ac:spMkLst>
        </pc:spChg>
        <pc:spChg chg="mod">
          <ac:chgData name="Thomas Meyer" userId="9995eadc-48ad-4b64-953b-91ac512005ab" providerId="ADAL" clId="{E377C37C-784D-4F65-BB38-02B8D4870A13}" dt="2019-06-05T19:43:25.877" v="414" actId="27636"/>
          <ac:spMkLst>
            <pc:docMk/>
            <pc:sldMk cId="3090557244" sldId="454"/>
            <ac:spMk id="9" creationId="{E2A6AEB2-F062-42EE-8CC3-4655C6347AB2}"/>
          </ac:spMkLst>
        </pc:spChg>
      </pc:sldChg>
      <pc:sldChg chg="add del">
        <pc:chgData name="Thomas Meyer" userId="9995eadc-48ad-4b64-953b-91ac512005ab" providerId="ADAL" clId="{E377C37C-784D-4F65-BB38-02B8D4870A13}" dt="2019-06-05T20:04:45.770" v="2390" actId="2696"/>
        <pc:sldMkLst>
          <pc:docMk/>
          <pc:sldMk cId="1535132184" sldId="470"/>
        </pc:sldMkLst>
      </pc:sldChg>
      <pc:sldChg chg="modSp add del">
        <pc:chgData name="Thomas Meyer" userId="9995eadc-48ad-4b64-953b-91ac512005ab" providerId="ADAL" clId="{E377C37C-784D-4F65-BB38-02B8D4870A13}" dt="2019-06-05T20:06:22.919" v="2507" actId="20577"/>
        <pc:sldMkLst>
          <pc:docMk/>
          <pc:sldMk cId="1072950849" sldId="474"/>
        </pc:sldMkLst>
        <pc:spChg chg="mod">
          <ac:chgData name="Thomas Meyer" userId="9995eadc-48ad-4b64-953b-91ac512005ab" providerId="ADAL" clId="{E377C37C-784D-4F65-BB38-02B8D4870A13}" dt="2019-06-05T19:44:13.828" v="471" actId="20577"/>
          <ac:spMkLst>
            <pc:docMk/>
            <pc:sldMk cId="1072950849" sldId="474"/>
            <ac:spMk id="2" creationId="{00000000-0000-0000-0000-000000000000}"/>
          </ac:spMkLst>
        </pc:spChg>
        <pc:spChg chg="mod">
          <ac:chgData name="Thomas Meyer" userId="9995eadc-48ad-4b64-953b-91ac512005ab" providerId="ADAL" clId="{E377C37C-784D-4F65-BB38-02B8D4870A13}" dt="2019-06-05T20:06:22.919" v="2507" actId="20577"/>
          <ac:spMkLst>
            <pc:docMk/>
            <pc:sldMk cId="1072950849" sldId="474"/>
            <ac:spMk id="4" creationId="{C6F90407-7017-4CAB-BF58-24836B08B9F6}"/>
          </ac:spMkLst>
        </pc:spChg>
      </pc:sldChg>
      <pc:sldChg chg="modSp add del ord">
        <pc:chgData name="Thomas Meyer" userId="9995eadc-48ad-4b64-953b-91ac512005ab" providerId="ADAL" clId="{E377C37C-784D-4F65-BB38-02B8D4870A13}" dt="2019-06-05T20:04:46.993" v="2395" actId="2696"/>
        <pc:sldMkLst>
          <pc:docMk/>
          <pc:sldMk cId="2934934773" sldId="476"/>
        </pc:sldMkLst>
        <pc:spChg chg="mod">
          <ac:chgData name="Thomas Meyer" userId="9995eadc-48ad-4b64-953b-91ac512005ab" providerId="ADAL" clId="{E377C37C-784D-4F65-BB38-02B8D4870A13}" dt="2019-06-05T19:45:36.190" v="507" actId="20577"/>
          <ac:spMkLst>
            <pc:docMk/>
            <pc:sldMk cId="2934934773" sldId="476"/>
            <ac:spMk id="2" creationId="{0CA57E64-771C-4BBB-9604-2565D3503437}"/>
          </ac:spMkLst>
        </pc:spChg>
      </pc:sldChg>
      <pc:sldChg chg="modSp add del ord">
        <pc:chgData name="Thomas Meyer" userId="9995eadc-48ad-4b64-953b-91ac512005ab" providerId="ADAL" clId="{E377C37C-784D-4F65-BB38-02B8D4870A13}" dt="2019-06-05T20:04:48.091" v="2400" actId="2696"/>
        <pc:sldMkLst>
          <pc:docMk/>
          <pc:sldMk cId="508869753" sldId="478"/>
        </pc:sldMkLst>
        <pc:spChg chg="mod">
          <ac:chgData name="Thomas Meyer" userId="9995eadc-48ad-4b64-953b-91ac512005ab" providerId="ADAL" clId="{E377C37C-784D-4F65-BB38-02B8D4870A13}" dt="2019-06-05T19:59:18.433" v="1941" actId="20577"/>
          <ac:spMkLst>
            <pc:docMk/>
            <pc:sldMk cId="508869753" sldId="478"/>
            <ac:spMk id="2" creationId="{40708855-6715-4C0F-B6B2-9296B106A02A}"/>
          </ac:spMkLst>
        </pc:spChg>
        <pc:spChg chg="mod">
          <ac:chgData name="Thomas Meyer" userId="9995eadc-48ad-4b64-953b-91ac512005ab" providerId="ADAL" clId="{E377C37C-784D-4F65-BB38-02B8D4870A13}" dt="2019-06-05T20:03:19.632" v="2229" actId="20577"/>
          <ac:spMkLst>
            <pc:docMk/>
            <pc:sldMk cId="508869753" sldId="478"/>
            <ac:spMk id="3" creationId="{2D6A0292-D1F9-48C5-896B-1D6EA078D83E}"/>
          </ac:spMkLst>
        </pc:spChg>
      </pc:sldChg>
      <pc:sldChg chg="modSp add ord">
        <pc:chgData name="Thomas Meyer" userId="9995eadc-48ad-4b64-953b-91ac512005ab" providerId="ADAL" clId="{E377C37C-784D-4F65-BB38-02B8D4870A13}" dt="2019-06-05T20:05:44.801" v="2453"/>
        <pc:sldMkLst>
          <pc:docMk/>
          <pc:sldMk cId="3969607112" sldId="485"/>
        </pc:sldMkLst>
        <pc:spChg chg="mod">
          <ac:chgData name="Thomas Meyer" userId="9995eadc-48ad-4b64-953b-91ac512005ab" providerId="ADAL" clId="{E377C37C-784D-4F65-BB38-02B8D4870A13}" dt="2019-06-05T20:05:23.791" v="2451" actId="20577"/>
          <ac:spMkLst>
            <pc:docMk/>
            <pc:sldMk cId="3969607112" sldId="485"/>
            <ac:spMk id="2" creationId="{40708855-6715-4C0F-B6B2-9296B106A02A}"/>
          </ac:spMkLst>
        </pc:spChg>
      </pc:sldChg>
      <pc:sldMasterChg chg="add del addSldLayout delSldLayout">
        <pc:chgData name="Thomas Meyer" userId="9995eadc-48ad-4b64-953b-91ac512005ab" providerId="ADAL" clId="{E377C37C-784D-4F65-BB38-02B8D4870A13}" dt="2019-06-05T20:04:45.043" v="2388" actId="2696"/>
        <pc:sldMasterMkLst>
          <pc:docMk/>
          <pc:sldMasterMk cId="2675641763" sldId="2147483648"/>
        </pc:sldMasterMkLst>
        <pc:sldLayoutChg chg="add del">
          <pc:chgData name="Thomas Meyer" userId="9995eadc-48ad-4b64-953b-91ac512005ab" providerId="ADAL" clId="{E377C37C-784D-4F65-BB38-02B8D4870A13}" dt="2019-06-05T20:04:45.043" v="2388" actId="2696"/>
          <pc:sldLayoutMkLst>
            <pc:docMk/>
            <pc:sldMasterMk cId="2675641763" sldId="2147483648"/>
            <pc:sldLayoutMk cId="2623238476" sldId="2147483649"/>
          </pc:sldLayoutMkLst>
        </pc:sldLayoutChg>
        <pc:sldLayoutChg chg="add del">
          <pc:chgData name="Thomas Meyer" userId="9995eadc-48ad-4b64-953b-91ac512005ab" providerId="ADAL" clId="{E377C37C-784D-4F65-BB38-02B8D4870A13}" dt="2019-06-05T20:04:45.042" v="2387" actId="2696"/>
          <pc:sldLayoutMkLst>
            <pc:docMk/>
            <pc:sldMasterMk cId="2675641763" sldId="2147483648"/>
            <pc:sldLayoutMk cId="1939969918" sldId="2147483650"/>
          </pc:sldLayoutMkLst>
        </pc:sldLayoutChg>
        <pc:sldLayoutChg chg="add del">
          <pc:chgData name="Thomas Meyer" userId="9995eadc-48ad-4b64-953b-91ac512005ab" providerId="ADAL" clId="{E377C37C-784D-4F65-BB38-02B8D4870A13}" dt="2019-06-05T20:04:45.042" v="2386" actId="2696"/>
          <pc:sldLayoutMkLst>
            <pc:docMk/>
            <pc:sldMasterMk cId="2675641763" sldId="2147483648"/>
            <pc:sldLayoutMk cId="597698134" sldId="2147483655"/>
          </pc:sldLayoutMkLst>
        </pc:sldLayoutChg>
        <pc:sldLayoutChg chg="add del">
          <pc:chgData name="Thomas Meyer" userId="9995eadc-48ad-4b64-953b-91ac512005ab" providerId="ADAL" clId="{E377C37C-784D-4F65-BB38-02B8D4870A13}" dt="2019-06-05T20:04:45.041" v="2385" actId="2696"/>
          <pc:sldLayoutMkLst>
            <pc:docMk/>
            <pc:sldMasterMk cId="2675641763" sldId="2147483648"/>
            <pc:sldLayoutMk cId="2962801872" sldId="2147483686"/>
          </pc:sldLayoutMkLst>
        </pc:sldLayoutChg>
      </pc:sldMasterChg>
      <pc:sldMasterChg chg="delSldLayout">
        <pc:chgData name="Thomas Meyer" userId="9995eadc-48ad-4b64-953b-91ac512005ab" providerId="ADAL" clId="{E377C37C-784D-4F65-BB38-02B8D4870A13}" dt="2019-06-05T20:04:38.005" v="2352" actId="2696"/>
        <pc:sldMasterMkLst>
          <pc:docMk/>
          <pc:sldMasterMk cId="294309060" sldId="2147483673"/>
        </pc:sldMasterMkLst>
      </pc:sldMasterChg>
    </pc:docChg>
  </pc:docChgLst>
  <pc:docChgLst>
    <pc:chgData name="Thomas Meyer" userId="S::tmeyer@cpteamshare.ch::9995eadc-48ad-4b64-953b-91ac512005ab" providerId="AD" clId="Web-{434840F0-480E-E56D-3BB1-87A66C60EA5B}"/>
    <pc:docChg chg="modSld">
      <pc:chgData name="Thomas Meyer" userId="S::tmeyer@cpteamshare.ch::9995eadc-48ad-4b64-953b-91ac512005ab" providerId="AD" clId="Web-{434840F0-480E-E56D-3BB1-87A66C60EA5B}" dt="2019-06-13T04:25:49.550" v="1" actId="20577"/>
      <pc:docMkLst>
        <pc:docMk/>
      </pc:docMkLst>
      <pc:sldChg chg="modSp">
        <pc:chgData name="Thomas Meyer" userId="S::tmeyer@cpteamshare.ch::9995eadc-48ad-4b64-953b-91ac512005ab" providerId="AD" clId="Web-{434840F0-480E-E56D-3BB1-87A66C60EA5B}" dt="2019-06-13T04:25:49.550" v="0" actId="20577"/>
        <pc:sldMkLst>
          <pc:docMk/>
          <pc:sldMk cId="2921205522" sldId="495"/>
        </pc:sldMkLst>
        <pc:spChg chg="mod">
          <ac:chgData name="Thomas Meyer" userId="S::tmeyer@cpteamshare.ch::9995eadc-48ad-4b64-953b-91ac512005ab" providerId="AD" clId="Web-{434840F0-480E-E56D-3BB1-87A66C60EA5B}" dt="2019-06-13T04:25:49.550" v="0" actId="20577"/>
          <ac:spMkLst>
            <pc:docMk/>
            <pc:sldMk cId="2921205522" sldId="495"/>
            <ac:spMk id="6" creationId="{0F6DFC3F-3AF9-49D0-9E94-5F79961CBB2B}"/>
          </ac:spMkLst>
        </pc:spChg>
      </pc:sldChg>
    </pc:docChg>
  </pc:docChgLst>
  <pc:docChgLst>
    <pc:chgData name="Thomas Meyer" userId="S::tmeyer@cpteamshare.ch::9995eadc-48ad-4b64-953b-91ac512005ab" providerId="AD" clId="Web-{6D130B04-6461-3237-E12F-9F157C611A36}"/>
    <pc:docChg chg="modSld">
      <pc:chgData name="Thomas Meyer" userId="S::tmeyer@cpteamshare.ch::9995eadc-48ad-4b64-953b-91ac512005ab" providerId="AD" clId="Web-{6D130B04-6461-3237-E12F-9F157C611A36}" dt="2019-06-13T03:53:46.594" v="5" actId="20577"/>
      <pc:docMkLst>
        <pc:docMk/>
      </pc:docMkLst>
      <pc:sldChg chg="addSp delSp modSp">
        <pc:chgData name="Thomas Meyer" userId="S::tmeyer@cpteamshare.ch::9995eadc-48ad-4b64-953b-91ac512005ab" providerId="AD" clId="Web-{6D130B04-6461-3237-E12F-9F157C611A36}" dt="2019-06-13T03:53:46.594" v="4" actId="20577"/>
        <pc:sldMkLst>
          <pc:docMk/>
          <pc:sldMk cId="3969607112" sldId="485"/>
        </pc:sldMkLst>
        <pc:spChg chg="del">
          <ac:chgData name="Thomas Meyer" userId="S::tmeyer@cpteamshare.ch::9995eadc-48ad-4b64-953b-91ac512005ab" providerId="AD" clId="Web-{6D130B04-6461-3237-E12F-9F157C611A36}" dt="2019-06-13T03:53:31.516" v="0"/>
          <ac:spMkLst>
            <pc:docMk/>
            <pc:sldMk cId="3969607112" sldId="485"/>
            <ac:spMk id="3" creationId="{2D6A0292-D1F9-48C5-896B-1D6EA078D83E}"/>
          </ac:spMkLst>
        </pc:spChg>
        <pc:spChg chg="add del mod">
          <ac:chgData name="Thomas Meyer" userId="S::tmeyer@cpteamshare.ch::9995eadc-48ad-4b64-953b-91ac512005ab" providerId="AD" clId="Web-{6D130B04-6461-3237-E12F-9F157C611A36}" dt="2019-06-13T03:53:35.344" v="1"/>
          <ac:spMkLst>
            <pc:docMk/>
            <pc:sldMk cId="3969607112" sldId="485"/>
            <ac:spMk id="5" creationId="{FB7BA665-B23F-4191-A587-916FDF33B152}"/>
          </ac:spMkLst>
        </pc:spChg>
        <pc:spChg chg="add mod">
          <ac:chgData name="Thomas Meyer" userId="S::tmeyer@cpteamshare.ch::9995eadc-48ad-4b64-953b-91ac512005ab" providerId="AD" clId="Web-{6D130B04-6461-3237-E12F-9F157C611A36}" dt="2019-06-13T03:53:46.594" v="4" actId="20577"/>
          <ac:spMkLst>
            <pc:docMk/>
            <pc:sldMk cId="3969607112" sldId="485"/>
            <ac:spMk id="7" creationId="{FB2F3F0E-7D2E-456E-9A38-1492782ABD43}"/>
          </ac:spMkLst>
        </pc:spChg>
      </pc:sldChg>
    </pc:docChg>
  </pc:docChgLst>
  <pc:docChgLst>
    <pc:chgData name="Thomas Meyer" userId="9995eadc-48ad-4b64-953b-91ac512005ab" providerId="ADAL" clId="{0B566281-2161-45FE-87A0-A628D71B214E}"/>
    <pc:docChg chg="modSld">
      <pc:chgData name="Thomas Meyer" userId="9995eadc-48ad-4b64-953b-91ac512005ab" providerId="ADAL" clId="{0B566281-2161-45FE-87A0-A628D71B214E}" dt="2019-06-13T08:25:51.632" v="45" actId="108"/>
      <pc:docMkLst>
        <pc:docMk/>
      </pc:docMkLst>
      <pc:sldChg chg="modSp">
        <pc:chgData name="Thomas Meyer" userId="9995eadc-48ad-4b64-953b-91ac512005ab" providerId="ADAL" clId="{0B566281-2161-45FE-87A0-A628D71B214E}" dt="2019-06-13T08:25:51.632" v="45" actId="108"/>
        <pc:sldMkLst>
          <pc:docMk/>
          <pc:sldMk cId="3840489363" sldId="323"/>
        </pc:sldMkLst>
        <pc:spChg chg="mod">
          <ac:chgData name="Thomas Meyer" userId="9995eadc-48ad-4b64-953b-91ac512005ab" providerId="ADAL" clId="{0B566281-2161-45FE-87A0-A628D71B214E}" dt="2019-06-13T08:25:51.632" v="45" actId="108"/>
          <ac:spMkLst>
            <pc:docMk/>
            <pc:sldMk cId="3840489363" sldId="323"/>
            <ac:spMk id="3" creationId="{00000000-0000-0000-0000-000000000000}"/>
          </ac:spMkLst>
        </pc:spChg>
      </pc:sldChg>
      <pc:sldChg chg="modSp">
        <pc:chgData name="Thomas Meyer" userId="9995eadc-48ad-4b64-953b-91ac512005ab" providerId="ADAL" clId="{0B566281-2161-45FE-87A0-A628D71B214E}" dt="2019-06-13T08:24:34.599" v="21" actId="20577"/>
        <pc:sldMkLst>
          <pc:docMk/>
          <pc:sldMk cId="2687420551" sldId="343"/>
        </pc:sldMkLst>
        <pc:spChg chg="mod">
          <ac:chgData name="Thomas Meyer" userId="9995eadc-48ad-4b64-953b-91ac512005ab" providerId="ADAL" clId="{0B566281-2161-45FE-87A0-A628D71B214E}" dt="2019-06-13T08:24:34.599" v="21" actId="20577"/>
          <ac:spMkLst>
            <pc:docMk/>
            <pc:sldMk cId="2687420551" sldId="343"/>
            <ac:spMk id="5" creationId="{9BD23F3D-DC49-4BF9-A431-8F42F81649AB}"/>
          </ac:spMkLst>
        </pc:spChg>
      </pc:sldChg>
      <pc:sldChg chg="modSp">
        <pc:chgData name="Thomas Meyer" userId="9995eadc-48ad-4b64-953b-91ac512005ab" providerId="ADAL" clId="{0B566281-2161-45FE-87A0-A628D71B214E}" dt="2019-06-13T08:25:22.482" v="44" actId="6549"/>
        <pc:sldMkLst>
          <pc:docMk/>
          <pc:sldMk cId="508869753" sldId="478"/>
        </pc:sldMkLst>
        <pc:spChg chg="mod">
          <ac:chgData name="Thomas Meyer" userId="9995eadc-48ad-4b64-953b-91ac512005ab" providerId="ADAL" clId="{0B566281-2161-45FE-87A0-A628D71B214E}" dt="2019-06-13T08:25:22.482" v="44" actId="6549"/>
          <ac:spMkLst>
            <pc:docMk/>
            <pc:sldMk cId="508869753" sldId="478"/>
            <ac:spMk id="3" creationId="{2D6A0292-D1F9-48C5-896B-1D6EA078D83E}"/>
          </ac:spMkLst>
        </pc:spChg>
      </pc:sldChg>
      <pc:sldChg chg="modSp">
        <pc:chgData name="Thomas Meyer" userId="9995eadc-48ad-4b64-953b-91ac512005ab" providerId="ADAL" clId="{0B566281-2161-45FE-87A0-A628D71B214E}" dt="2019-06-13T08:25:05.458" v="23" actId="20577"/>
        <pc:sldMkLst>
          <pc:docMk/>
          <pc:sldMk cId="50306239" sldId="501"/>
        </pc:sldMkLst>
        <pc:spChg chg="mod">
          <ac:chgData name="Thomas Meyer" userId="9995eadc-48ad-4b64-953b-91ac512005ab" providerId="ADAL" clId="{0B566281-2161-45FE-87A0-A628D71B214E}" dt="2019-06-13T08:25:05.458" v="23" actId="20577"/>
          <ac:spMkLst>
            <pc:docMk/>
            <pc:sldMk cId="50306239" sldId="501"/>
            <ac:spMk id="3" creationId="{2D6A0292-D1F9-48C5-896B-1D6EA078D83E}"/>
          </ac:spMkLst>
        </pc:spChg>
      </pc:sldChg>
    </pc:docChg>
  </pc:docChgLst>
  <pc:docChgLst>
    <pc:chgData name="Pol Budmiger" userId="S::pol.budmiger_gmail.com#ext#@cpteamshare.onmicrosoft.com::18f92c41-5313-4e5e-acb8-62b164829ab0" providerId="AD" clId="Web-{04982192-FC80-0F23-A987-5DAA9B7B45BF}"/>
    <pc:docChg chg="modSld">
      <pc:chgData name="Pol Budmiger" userId="S::pol.budmiger_gmail.com#ext#@cpteamshare.onmicrosoft.com::18f92c41-5313-4e5e-acb8-62b164829ab0" providerId="AD" clId="Web-{04982192-FC80-0F23-A987-5DAA9B7B45BF}" dt="2019-06-13T07:16:15.094" v="47" actId="20577"/>
      <pc:docMkLst>
        <pc:docMk/>
      </pc:docMkLst>
      <pc:sldChg chg="modSp">
        <pc:chgData name="Pol Budmiger" userId="S::pol.budmiger_gmail.com#ext#@cpteamshare.onmicrosoft.com::18f92c41-5313-4e5e-acb8-62b164829ab0" providerId="AD" clId="Web-{04982192-FC80-0F23-A987-5DAA9B7B45BF}" dt="2019-06-13T07:16:15.094" v="46" actId="20577"/>
        <pc:sldMkLst>
          <pc:docMk/>
          <pc:sldMk cId="50306239" sldId="501"/>
        </pc:sldMkLst>
        <pc:spChg chg="mod">
          <ac:chgData name="Pol Budmiger" userId="S::pol.budmiger_gmail.com#ext#@cpteamshare.onmicrosoft.com::18f92c41-5313-4e5e-acb8-62b164829ab0" providerId="AD" clId="Web-{04982192-FC80-0F23-A987-5DAA9B7B45BF}" dt="2019-06-13T07:16:15.094" v="46" actId="20577"/>
          <ac:spMkLst>
            <pc:docMk/>
            <pc:sldMk cId="50306239" sldId="501"/>
            <ac:spMk id="3" creationId="{2D6A0292-D1F9-48C5-896B-1D6EA078D83E}"/>
          </ac:spMkLst>
        </pc:spChg>
      </pc:sldChg>
    </pc:docChg>
  </pc:docChgLst>
  <pc:docChgLst>
    <pc:chgData name="Janine Zobrist" userId="S::jzobrist@cpteamshare.ch::d7eeeb5c-8408-409f-82fa-7cf07820b35e" providerId="AD" clId="Web-{6474C806-566B-CCD2-3126-001C9617CA22}"/>
    <pc:docChg chg="modSld">
      <pc:chgData name="Janine Zobrist" userId="S::jzobrist@cpteamshare.ch::d7eeeb5c-8408-409f-82fa-7cf07820b35e" providerId="AD" clId="Web-{6474C806-566B-CCD2-3126-001C9617CA22}" dt="2019-06-13T17:06:16.408" v="42" actId="20577"/>
      <pc:docMkLst>
        <pc:docMk/>
      </pc:docMkLst>
      <pc:sldChg chg="addSp delSp modSp">
        <pc:chgData name="Janine Zobrist" userId="S::jzobrist@cpteamshare.ch::d7eeeb5c-8408-409f-82fa-7cf07820b35e" providerId="AD" clId="Web-{6474C806-566B-CCD2-3126-001C9617CA22}" dt="2019-06-13T17:05:05.939" v="14" actId="1076"/>
        <pc:sldMkLst>
          <pc:docMk/>
          <pc:sldMk cId="1099108687" sldId="333"/>
        </pc:sldMkLst>
        <pc:spChg chg="del">
          <ac:chgData name="Janine Zobrist" userId="S::jzobrist@cpteamshare.ch::d7eeeb5c-8408-409f-82fa-7cf07820b35e" providerId="AD" clId="Web-{6474C806-566B-CCD2-3126-001C9617CA22}" dt="2019-06-13T17:04:14.033" v="0"/>
          <ac:spMkLst>
            <pc:docMk/>
            <pc:sldMk cId="1099108687" sldId="333"/>
            <ac:spMk id="4" creationId="{C6F90407-7017-4CAB-BF58-24836B08B9F6}"/>
          </ac:spMkLst>
        </pc:spChg>
        <pc:picChg chg="add mod">
          <ac:chgData name="Janine Zobrist" userId="S::jzobrist@cpteamshare.ch::d7eeeb5c-8408-409f-82fa-7cf07820b35e" providerId="AD" clId="Web-{6474C806-566B-CCD2-3126-001C9617CA22}" dt="2019-06-13T17:05:00.033" v="12" actId="1076"/>
          <ac:picMkLst>
            <pc:docMk/>
            <pc:sldMk cId="1099108687" sldId="333"/>
            <ac:picMk id="5" creationId="{61ECCAB8-73DB-48EB-A619-B96E21FF733E}"/>
          </ac:picMkLst>
        </pc:picChg>
        <pc:picChg chg="add mod">
          <ac:chgData name="Janine Zobrist" userId="S::jzobrist@cpteamshare.ch::d7eeeb5c-8408-409f-82fa-7cf07820b35e" providerId="AD" clId="Web-{6474C806-566B-CCD2-3126-001C9617CA22}" dt="2019-06-13T17:05:05.939" v="14" actId="1076"/>
          <ac:picMkLst>
            <pc:docMk/>
            <pc:sldMk cId="1099108687" sldId="333"/>
            <ac:picMk id="8" creationId="{2B0AF2BA-8AEA-4BDF-A700-2BE38A9239D8}"/>
          </ac:picMkLst>
        </pc:picChg>
      </pc:sldChg>
      <pc:sldChg chg="addSp delSp modSp">
        <pc:chgData name="Janine Zobrist" userId="S::jzobrist@cpteamshare.ch::d7eeeb5c-8408-409f-82fa-7cf07820b35e" providerId="AD" clId="Web-{6474C806-566B-CCD2-3126-001C9617CA22}" dt="2019-06-13T17:06:16.408" v="41" actId="20577"/>
        <pc:sldMkLst>
          <pc:docMk/>
          <pc:sldMk cId="1072950849" sldId="474"/>
        </pc:sldMkLst>
        <pc:spChg chg="add del mod">
          <ac:chgData name="Janine Zobrist" userId="S::jzobrist@cpteamshare.ch::d7eeeb5c-8408-409f-82fa-7cf07820b35e" providerId="AD" clId="Web-{6474C806-566B-CCD2-3126-001C9617CA22}" dt="2019-06-13T17:06:16.408" v="41" actId="20577"/>
          <ac:spMkLst>
            <pc:docMk/>
            <pc:sldMk cId="1072950849" sldId="474"/>
            <ac:spMk id="4" creationId="{C6F90407-7017-4CAB-BF58-24836B08B9F6}"/>
          </ac:spMkLst>
        </pc:spChg>
      </pc:sldChg>
    </pc:docChg>
  </pc:docChgLst>
  <pc:docChgLst>
    <pc:chgData name="Janine Zobrist" userId="S::jzobrist@cpteamshare.ch::d7eeeb5c-8408-409f-82fa-7cf07820b35e" providerId="AD" clId="Web-{2287CBF9-0C81-BB32-FB9C-D719480AD2BA}"/>
    <pc:docChg chg="modSld">
      <pc:chgData name="Janine Zobrist" userId="S::jzobrist@cpteamshare.ch::d7eeeb5c-8408-409f-82fa-7cf07820b35e" providerId="AD" clId="Web-{2287CBF9-0C81-BB32-FB9C-D719480AD2BA}" dt="2019-06-13T17:10:21.701" v="9" actId="20577"/>
      <pc:docMkLst>
        <pc:docMk/>
      </pc:docMkLst>
      <pc:sldChg chg="modSp">
        <pc:chgData name="Janine Zobrist" userId="S::jzobrist@cpteamshare.ch::d7eeeb5c-8408-409f-82fa-7cf07820b35e" providerId="AD" clId="Web-{2287CBF9-0C81-BB32-FB9C-D719480AD2BA}" dt="2019-06-13T17:10:21.685" v="8" actId="20577"/>
        <pc:sldMkLst>
          <pc:docMk/>
          <pc:sldMk cId="3090557244" sldId="454"/>
        </pc:sldMkLst>
        <pc:spChg chg="mod">
          <ac:chgData name="Janine Zobrist" userId="S::jzobrist@cpteamshare.ch::d7eeeb5c-8408-409f-82fa-7cf07820b35e" providerId="AD" clId="Web-{2287CBF9-0C81-BB32-FB9C-D719480AD2BA}" dt="2019-06-13T17:10:21.685" v="8" actId="20577"/>
          <ac:spMkLst>
            <pc:docMk/>
            <pc:sldMk cId="3090557244" sldId="454"/>
            <ac:spMk id="9" creationId="{E2A6AEB2-F062-42EE-8CC3-4655C6347A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85559" cy="502835"/>
          </a:xfrm>
          <a:prstGeom prst="rect">
            <a:avLst/>
          </a:prstGeom>
        </p:spPr>
        <p:txBody>
          <a:bodyPr vert="horz" lIns="96629" tIns="48315" rIns="96629" bIns="48315" rtlCol="0"/>
          <a:lstStyle>
            <a:lvl1pPr algn="l">
              <a:defRPr sz="1300"/>
            </a:lvl1pPr>
          </a:lstStyle>
          <a:p>
            <a:endParaRPr lang="de-CH"/>
          </a:p>
        </p:txBody>
      </p:sp>
      <p:sp>
        <p:nvSpPr>
          <p:cNvPr id="3" name="Datumsplatzhalter 2"/>
          <p:cNvSpPr>
            <a:spLocks noGrp="1"/>
          </p:cNvSpPr>
          <p:nvPr>
            <p:ph type="dt" sz="quarter" idx="1"/>
          </p:nvPr>
        </p:nvSpPr>
        <p:spPr>
          <a:xfrm>
            <a:off x="3902597" y="1"/>
            <a:ext cx="2985559" cy="502835"/>
          </a:xfrm>
          <a:prstGeom prst="rect">
            <a:avLst/>
          </a:prstGeom>
        </p:spPr>
        <p:txBody>
          <a:bodyPr vert="horz" lIns="96629" tIns="48315" rIns="96629" bIns="48315" rtlCol="0"/>
          <a:lstStyle>
            <a:lvl1pPr algn="r">
              <a:defRPr sz="1300"/>
            </a:lvl1pPr>
          </a:lstStyle>
          <a:p>
            <a:fld id="{C3AA004C-C2B6-4BE5-A5CF-642651088358}" type="datetimeFigureOut">
              <a:rPr lang="de-CH" smtClean="0"/>
              <a:t>14.06.2019</a:t>
            </a:fld>
            <a:endParaRPr lang="de-CH"/>
          </a:p>
        </p:txBody>
      </p:sp>
      <p:sp>
        <p:nvSpPr>
          <p:cNvPr id="4" name="Fußzeilenplatzhalter 3"/>
          <p:cNvSpPr>
            <a:spLocks noGrp="1"/>
          </p:cNvSpPr>
          <p:nvPr>
            <p:ph type="ftr" sz="quarter" idx="2"/>
          </p:nvPr>
        </p:nvSpPr>
        <p:spPr>
          <a:xfrm>
            <a:off x="0" y="9519055"/>
            <a:ext cx="2985559" cy="502834"/>
          </a:xfrm>
          <a:prstGeom prst="rect">
            <a:avLst/>
          </a:prstGeom>
        </p:spPr>
        <p:txBody>
          <a:bodyPr vert="horz" lIns="96629" tIns="48315" rIns="96629" bIns="48315" rtlCol="0" anchor="b"/>
          <a:lstStyle>
            <a:lvl1pPr algn="l">
              <a:defRPr sz="1300"/>
            </a:lvl1pPr>
          </a:lstStyle>
          <a:p>
            <a:endParaRPr lang="de-CH"/>
          </a:p>
        </p:txBody>
      </p:sp>
      <p:sp>
        <p:nvSpPr>
          <p:cNvPr id="5" name="Foliennummernplatzhalter 4"/>
          <p:cNvSpPr>
            <a:spLocks noGrp="1"/>
          </p:cNvSpPr>
          <p:nvPr>
            <p:ph type="sldNum" sz="quarter" idx="3"/>
          </p:nvPr>
        </p:nvSpPr>
        <p:spPr>
          <a:xfrm>
            <a:off x="3902597" y="9519055"/>
            <a:ext cx="2985559" cy="502834"/>
          </a:xfrm>
          <a:prstGeom prst="rect">
            <a:avLst/>
          </a:prstGeom>
        </p:spPr>
        <p:txBody>
          <a:bodyPr vert="horz" lIns="96629" tIns="48315" rIns="96629" bIns="48315" rtlCol="0" anchor="b"/>
          <a:lstStyle>
            <a:lvl1pPr algn="r">
              <a:defRPr sz="1300"/>
            </a:lvl1pPr>
          </a:lstStyle>
          <a:p>
            <a:fld id="{9996BAAE-55E4-4D11-A4BC-4ECD8A9410B2}" type="slidenum">
              <a:rPr lang="de-CH" smtClean="0"/>
              <a:t>‹Nr.›</a:t>
            </a:fld>
            <a:endParaRPr lang="de-CH"/>
          </a:p>
        </p:txBody>
      </p:sp>
    </p:spTree>
    <p:extLst>
      <p:ext uri="{BB962C8B-B14F-4D97-AF65-F5344CB8AC3E}">
        <p14:creationId xmlns:p14="http://schemas.microsoft.com/office/powerpoint/2010/main" val="3532628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1"/>
            <a:ext cx="2985559" cy="501094"/>
          </a:xfrm>
          <a:prstGeom prst="rect">
            <a:avLst/>
          </a:prstGeom>
        </p:spPr>
        <p:txBody>
          <a:bodyPr vert="horz" lIns="96629" tIns="48315" rIns="96629" bIns="48315" rtlCol="0"/>
          <a:lstStyle>
            <a:lvl1pPr algn="l">
              <a:defRPr sz="1300"/>
            </a:lvl1pPr>
          </a:lstStyle>
          <a:p>
            <a:endParaRPr lang="de-DE"/>
          </a:p>
        </p:txBody>
      </p:sp>
      <p:sp>
        <p:nvSpPr>
          <p:cNvPr id="3" name="Datumsplatzhalter 2"/>
          <p:cNvSpPr>
            <a:spLocks noGrp="1"/>
          </p:cNvSpPr>
          <p:nvPr>
            <p:ph type="dt" idx="1"/>
          </p:nvPr>
        </p:nvSpPr>
        <p:spPr>
          <a:xfrm>
            <a:off x="3902597" y="1"/>
            <a:ext cx="2985559" cy="501094"/>
          </a:xfrm>
          <a:prstGeom prst="rect">
            <a:avLst/>
          </a:prstGeom>
        </p:spPr>
        <p:txBody>
          <a:bodyPr vert="horz" lIns="96629" tIns="48315" rIns="96629" bIns="48315" rtlCol="0"/>
          <a:lstStyle>
            <a:lvl1pPr algn="r">
              <a:defRPr sz="1300"/>
            </a:lvl1pPr>
          </a:lstStyle>
          <a:p>
            <a:fld id="{DD3F7573-1867-9441-8310-4EA62737BD96}" type="datetimeFigureOut">
              <a:rPr lang="de-DE" smtClean="0"/>
              <a:t>14.06.2019</a:t>
            </a:fld>
            <a:endParaRPr lang="de-DE"/>
          </a:p>
        </p:txBody>
      </p:sp>
      <p:sp>
        <p:nvSpPr>
          <p:cNvPr id="4" name="Folienbildplatzhalter 3"/>
          <p:cNvSpPr>
            <a:spLocks noGrp="1" noRot="1" noChangeAspect="1"/>
          </p:cNvSpPr>
          <p:nvPr>
            <p:ph type="sldImg" idx="2"/>
          </p:nvPr>
        </p:nvSpPr>
        <p:spPr>
          <a:xfrm>
            <a:off x="938213" y="750888"/>
            <a:ext cx="5013325" cy="3759200"/>
          </a:xfrm>
          <a:prstGeom prst="rect">
            <a:avLst/>
          </a:prstGeom>
          <a:noFill/>
          <a:ln w="12700">
            <a:solidFill>
              <a:prstClr val="black"/>
            </a:solidFill>
          </a:ln>
        </p:spPr>
        <p:txBody>
          <a:bodyPr vert="horz" lIns="96629" tIns="48315" rIns="96629" bIns="48315" rtlCol="0" anchor="ctr"/>
          <a:lstStyle/>
          <a:p>
            <a:endParaRPr lang="de-DE"/>
          </a:p>
        </p:txBody>
      </p:sp>
      <p:sp>
        <p:nvSpPr>
          <p:cNvPr id="5" name="Notizenplatzhalter 4"/>
          <p:cNvSpPr>
            <a:spLocks noGrp="1"/>
          </p:cNvSpPr>
          <p:nvPr>
            <p:ph type="body" sz="quarter" idx="3"/>
          </p:nvPr>
        </p:nvSpPr>
        <p:spPr>
          <a:xfrm>
            <a:off x="688976" y="4760398"/>
            <a:ext cx="5511800" cy="4509850"/>
          </a:xfrm>
          <a:prstGeom prst="rect">
            <a:avLst/>
          </a:prstGeom>
        </p:spPr>
        <p:txBody>
          <a:bodyPr vert="horz" lIns="96629" tIns="48315" rIns="96629" bIns="48315"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19055"/>
            <a:ext cx="2985559" cy="501094"/>
          </a:xfrm>
          <a:prstGeom prst="rect">
            <a:avLst/>
          </a:prstGeom>
        </p:spPr>
        <p:txBody>
          <a:bodyPr vert="horz" lIns="96629" tIns="48315" rIns="96629" bIns="48315" rtlCol="0" anchor="b"/>
          <a:lstStyle>
            <a:lvl1pPr algn="l">
              <a:defRPr sz="1300"/>
            </a:lvl1pPr>
          </a:lstStyle>
          <a:p>
            <a:endParaRPr lang="de-DE"/>
          </a:p>
        </p:txBody>
      </p:sp>
      <p:sp>
        <p:nvSpPr>
          <p:cNvPr id="7" name="Foliennummernplatzhalter 6"/>
          <p:cNvSpPr>
            <a:spLocks noGrp="1"/>
          </p:cNvSpPr>
          <p:nvPr>
            <p:ph type="sldNum" sz="quarter" idx="5"/>
          </p:nvPr>
        </p:nvSpPr>
        <p:spPr>
          <a:xfrm>
            <a:off x="3902597" y="9519055"/>
            <a:ext cx="2985559" cy="501094"/>
          </a:xfrm>
          <a:prstGeom prst="rect">
            <a:avLst/>
          </a:prstGeom>
        </p:spPr>
        <p:txBody>
          <a:bodyPr vert="horz" lIns="96629" tIns="48315" rIns="96629" bIns="48315" rtlCol="0" anchor="b"/>
          <a:lstStyle>
            <a:lvl1pPr algn="r">
              <a:defRPr sz="1300"/>
            </a:lvl1pPr>
          </a:lstStyle>
          <a:p>
            <a:fld id="{0F2D21CE-7AA2-E64C-83C2-5AA21102AE2F}" type="slidenum">
              <a:rPr lang="de-DE" smtClean="0"/>
              <a:t>‹Nr.›</a:t>
            </a:fld>
            <a:endParaRPr lang="de-DE"/>
          </a:p>
        </p:txBody>
      </p:sp>
    </p:spTree>
    <p:extLst>
      <p:ext uri="{BB962C8B-B14F-4D97-AF65-F5344CB8AC3E}">
        <p14:creationId xmlns:p14="http://schemas.microsoft.com/office/powerpoint/2010/main" val="35969181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0E3E39-8C9F-4BCF-8AE3-F3543110A0CC}"/>
              </a:ext>
            </a:extLst>
          </p:cNvPr>
          <p:cNvSpPr>
            <a:spLocks noGrp="1"/>
          </p:cNvSpPr>
          <p:nvPr>
            <p:ph type="ctrTitle"/>
          </p:nvPr>
        </p:nvSpPr>
        <p:spPr>
          <a:xfrm>
            <a:off x="1143000" y="1122363"/>
            <a:ext cx="6858000" cy="2387600"/>
          </a:xfrm>
        </p:spPr>
        <p:txBody>
          <a:bodyPr anchor="b"/>
          <a:lstStyle>
            <a:lvl1pPr algn="ctr">
              <a:defRPr sz="6000"/>
            </a:lvl1pPr>
          </a:lstStyle>
          <a:p>
            <a:r>
              <a:rPr lang="de-DE"/>
              <a:t>Click to edit Master title style</a:t>
            </a:r>
          </a:p>
        </p:txBody>
      </p:sp>
      <p:sp>
        <p:nvSpPr>
          <p:cNvPr id="3" name="Subtitle 2">
            <a:extLst>
              <a:ext uri="{FF2B5EF4-FFF2-40B4-BE49-F238E27FC236}">
                <a16:creationId xmlns:a16="http://schemas.microsoft.com/office/drawing/2014/main" xmlns="" id="{310C08EB-4E67-42E5-9F3A-52DB1A97BE2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Click to edit Master subtitle style</a:t>
            </a:r>
          </a:p>
        </p:txBody>
      </p:sp>
      <p:sp>
        <p:nvSpPr>
          <p:cNvPr id="4" name="Date Placeholder 3">
            <a:extLst>
              <a:ext uri="{FF2B5EF4-FFF2-40B4-BE49-F238E27FC236}">
                <a16:creationId xmlns:a16="http://schemas.microsoft.com/office/drawing/2014/main" xmlns="" id="{E33D0C2E-493F-495B-B01A-FBEF112A3486}"/>
              </a:ext>
            </a:extLst>
          </p:cNvPr>
          <p:cNvSpPr>
            <a:spLocks noGrp="1"/>
          </p:cNvSpPr>
          <p:nvPr>
            <p:ph type="dt" sz="half" idx="10"/>
          </p:nvPr>
        </p:nvSpPr>
        <p:spPr/>
        <p:txBody>
          <a:bodyPr/>
          <a:lstStyle/>
          <a:p>
            <a:fld id="{DBD27DC9-08CE-424B-995B-F35C09175721}" type="datetime1">
              <a:rPr lang="de-CH" smtClean="0"/>
              <a:t>14.06.2019</a:t>
            </a:fld>
            <a:endParaRPr lang="de-CH"/>
          </a:p>
        </p:txBody>
      </p:sp>
      <p:sp>
        <p:nvSpPr>
          <p:cNvPr id="5" name="Footer Placeholder 4">
            <a:extLst>
              <a:ext uri="{FF2B5EF4-FFF2-40B4-BE49-F238E27FC236}">
                <a16:creationId xmlns:a16="http://schemas.microsoft.com/office/drawing/2014/main" xmlns="" id="{8531FCFC-4FDC-4E9B-A0F5-5B23CE24C44A}"/>
              </a:ext>
            </a:extLst>
          </p:cNvPr>
          <p:cNvSpPr>
            <a:spLocks noGrp="1"/>
          </p:cNvSpPr>
          <p:nvPr>
            <p:ph type="ftr" sz="quarter" idx="11"/>
          </p:nvPr>
        </p:nvSpPr>
        <p:spPr/>
        <p:txBody>
          <a:bodyPr/>
          <a:lstStyle/>
          <a:p>
            <a:endParaRPr lang="de-CH"/>
          </a:p>
        </p:txBody>
      </p:sp>
      <p:sp>
        <p:nvSpPr>
          <p:cNvPr id="6" name="Slide Number Placeholder 5">
            <a:extLst>
              <a:ext uri="{FF2B5EF4-FFF2-40B4-BE49-F238E27FC236}">
                <a16:creationId xmlns:a16="http://schemas.microsoft.com/office/drawing/2014/main" xmlns="" id="{289B1926-0395-4DC1-972A-F414F23C64F0}"/>
              </a:ext>
            </a:extLst>
          </p:cNvPr>
          <p:cNvSpPr>
            <a:spLocks noGrp="1"/>
          </p:cNvSpPr>
          <p:nvPr>
            <p:ph type="sldNum" sz="quarter" idx="12"/>
          </p:nvPr>
        </p:nvSpPr>
        <p:spPr/>
        <p:txBody>
          <a:bodyPr/>
          <a:lstStyle/>
          <a:p>
            <a:fld id="{42408180-8702-40E5-A08C-0A2954F0EB5D}" type="slidenum">
              <a:rPr lang="de-CH" smtClean="0"/>
              <a:t>‹Nr.›</a:t>
            </a:fld>
            <a:endParaRPr lang="de-CH"/>
          </a:p>
        </p:txBody>
      </p:sp>
    </p:spTree>
    <p:extLst>
      <p:ext uri="{BB962C8B-B14F-4D97-AF65-F5344CB8AC3E}">
        <p14:creationId xmlns:p14="http://schemas.microsoft.com/office/powerpoint/2010/main" val="3868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413AE047-0149-4763-8CAC-8866C09788C1}" type="datetime1">
              <a:rPr lang="de-CH" smtClean="0"/>
              <a:t>14.06.2019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299131B-13F5-44E1-B72F-05147A6AD62D}" type="slidenum">
              <a:rPr lang="de-CH" smtClean="0"/>
              <a:t>‹Nr.›</a:t>
            </a:fld>
            <a:endParaRPr lang="de-CH"/>
          </a:p>
        </p:txBody>
      </p:sp>
    </p:spTree>
    <p:extLst>
      <p:ext uri="{BB962C8B-B14F-4D97-AF65-F5344CB8AC3E}">
        <p14:creationId xmlns:p14="http://schemas.microsoft.com/office/powerpoint/2010/main" val="4136616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565431"/>
            <a:ext cx="7772400" cy="1470025"/>
          </a:xfrm>
          <a:prstGeom prst="rect">
            <a:avLst/>
          </a:prstGeom>
        </p:spPr>
        <p:txBody>
          <a:bodyPr/>
          <a:lstStyle>
            <a:lvl1pPr>
              <a:defRPr sz="4400" b="1"/>
            </a:lvl1pPr>
          </a:lstStyle>
          <a:p>
            <a:r>
              <a:rPr lang="de-DE"/>
              <a:t>Mastertitelformat bearbeiten</a:t>
            </a:r>
          </a:p>
        </p:txBody>
      </p:sp>
      <p:sp>
        <p:nvSpPr>
          <p:cNvPr id="3" name="Untertitel 2"/>
          <p:cNvSpPr>
            <a:spLocks noGrp="1"/>
          </p:cNvSpPr>
          <p:nvPr>
            <p:ph type="subTitle" idx="1"/>
          </p:nvPr>
        </p:nvSpPr>
        <p:spPr>
          <a:xfrm>
            <a:off x="685800" y="4312328"/>
            <a:ext cx="6400800" cy="1752600"/>
          </a:xfrm>
          <a:prstGeom prst="rect">
            <a:avLst/>
          </a:prstGeom>
        </p:spPr>
        <p:txBody>
          <a:bodyPr/>
          <a:lstStyle>
            <a:lvl1pPr marL="0" indent="0" algn="l">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820AA607-B80A-4D2F-B131-A4FE68B6A158}" type="datetime1">
              <a:rPr lang="de-CH" smtClean="0"/>
              <a:t>14.06.2019</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F4273021-2132-2148-9C0E-281F0D99B55C}" type="slidenum">
              <a:rPr lang="de-DE" smtClean="0"/>
              <a:t>‹Nr.›</a:t>
            </a:fld>
            <a:endParaRPr lang="de-DE"/>
          </a:p>
        </p:txBody>
      </p:sp>
    </p:spTree>
    <p:extLst>
      <p:ext uri="{BB962C8B-B14F-4D97-AF65-F5344CB8AC3E}">
        <p14:creationId xmlns:p14="http://schemas.microsoft.com/office/powerpoint/2010/main" val="106217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565431"/>
            <a:ext cx="7772400" cy="1470025"/>
          </a:xfrm>
          <a:prstGeom prst="rect">
            <a:avLst/>
          </a:prstGeom>
        </p:spPr>
        <p:txBody>
          <a:bodyPr/>
          <a:lstStyle>
            <a:lvl1pPr>
              <a:defRPr sz="4400" b="1"/>
            </a:lvl1pPr>
          </a:lstStyle>
          <a:p>
            <a:r>
              <a:rPr lang="de-DE"/>
              <a:t>Mastertitelformat bearbeiten</a:t>
            </a:r>
          </a:p>
        </p:txBody>
      </p:sp>
      <p:sp>
        <p:nvSpPr>
          <p:cNvPr id="3" name="Untertitel 2"/>
          <p:cNvSpPr>
            <a:spLocks noGrp="1"/>
          </p:cNvSpPr>
          <p:nvPr>
            <p:ph type="subTitle" idx="1"/>
          </p:nvPr>
        </p:nvSpPr>
        <p:spPr>
          <a:xfrm>
            <a:off x="685800" y="4312328"/>
            <a:ext cx="6400800" cy="1752600"/>
          </a:xfrm>
          <a:prstGeom prst="rect">
            <a:avLst/>
          </a:prstGeom>
        </p:spPr>
        <p:txBody>
          <a:bodyPr/>
          <a:lstStyle>
            <a:lvl1pPr marL="0" indent="0" algn="l">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820AA607-B80A-4D2F-B131-A4FE68B6A158}" type="datetime1">
              <a:rPr lang="de-CH" smtClean="0"/>
              <a:t>14.06.2019</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F4273021-2132-2148-9C0E-281F0D99B55C}" type="slidenum">
              <a:rPr lang="de-DE" smtClean="0"/>
              <a:t>‹Nr.›</a:t>
            </a:fld>
            <a:endParaRPr lang="de-DE"/>
          </a:p>
        </p:txBody>
      </p:sp>
    </p:spTree>
    <p:extLst>
      <p:ext uri="{BB962C8B-B14F-4D97-AF65-F5344CB8AC3E}">
        <p14:creationId xmlns:p14="http://schemas.microsoft.com/office/powerpoint/2010/main" val="262323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132619"/>
            <a:ext cx="8229600" cy="561874"/>
          </a:xfrm>
          <a:prstGeom prst="rect">
            <a:avLst/>
          </a:prstGeom>
        </p:spPr>
        <p:txBody>
          <a:bodyPr/>
          <a:lstStyle/>
          <a:p>
            <a:r>
              <a:rPr lang="de-DE"/>
              <a:t>Mastertitelformat bearbeiten</a:t>
            </a:r>
          </a:p>
        </p:txBody>
      </p:sp>
      <p:sp>
        <p:nvSpPr>
          <p:cNvPr id="3" name="Inhaltsplatzhalter 2"/>
          <p:cNvSpPr>
            <a:spLocks noGrp="1"/>
          </p:cNvSpPr>
          <p:nvPr>
            <p:ph idx="1"/>
          </p:nvPr>
        </p:nvSpPr>
        <p:spPr>
          <a:xfrm>
            <a:off x="457200" y="3287222"/>
            <a:ext cx="8229600" cy="283894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24E9851A-7899-4D8B-9566-673D34936F8B}" type="datetime1">
              <a:rPr lang="de-CH" smtClean="0"/>
              <a:t>14.06.2019</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F4273021-2132-2148-9C0E-281F0D99B55C}" type="slidenum">
              <a:rPr lang="de-DE" smtClean="0"/>
              <a:t>‹Nr.›</a:t>
            </a:fld>
            <a:endParaRPr lang="de-DE"/>
          </a:p>
        </p:txBody>
      </p:sp>
    </p:spTree>
    <p:extLst>
      <p:ext uri="{BB962C8B-B14F-4D97-AF65-F5344CB8AC3E}">
        <p14:creationId xmlns:p14="http://schemas.microsoft.com/office/powerpoint/2010/main" val="193996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4262A808-DE84-4392-A80F-5A32E0C98F3B}" type="datetime1">
              <a:rPr lang="de-CH" smtClean="0"/>
              <a:t>14.06.2019</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F4273021-2132-2148-9C0E-281F0D99B55C}" type="slidenum">
              <a:rPr lang="de-DE" smtClean="0"/>
              <a:t>‹Nr.›</a:t>
            </a:fld>
            <a:endParaRPr lang="de-DE"/>
          </a:p>
        </p:txBody>
      </p:sp>
    </p:spTree>
    <p:extLst>
      <p:ext uri="{BB962C8B-B14F-4D97-AF65-F5344CB8AC3E}">
        <p14:creationId xmlns:p14="http://schemas.microsoft.com/office/powerpoint/2010/main" val="59769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5CEA0B90-BE41-44C2-9754-B1ADCD718AEC}" type="datetime1">
              <a:rPr lang="de-CH" smtClean="0"/>
              <a:t>14.06.2019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299131B-13F5-44E1-B72F-05147A6AD62D}" type="slidenum">
              <a:rPr lang="de-CH" smtClean="0"/>
              <a:t>‹Nr.›</a:t>
            </a:fld>
            <a:endParaRPr lang="de-CH"/>
          </a:p>
        </p:txBody>
      </p:sp>
    </p:spTree>
    <p:extLst>
      <p:ext uri="{BB962C8B-B14F-4D97-AF65-F5344CB8AC3E}">
        <p14:creationId xmlns:p14="http://schemas.microsoft.com/office/powerpoint/2010/main" val="296280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458F1953-DCE8-4421-B8D7-06BBA63C4E58}" type="datetime1">
              <a:rPr lang="de-CH" smtClean="0"/>
              <a:t>14.06.2019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6299131B-13F5-44E1-B72F-05147A6AD62D}" type="slidenum">
              <a:rPr lang="de-CH" smtClean="0"/>
              <a:t>‹Nr.›</a:t>
            </a:fld>
            <a:endParaRPr lang="de-CH"/>
          </a:p>
        </p:txBody>
      </p:sp>
    </p:spTree>
    <p:extLst>
      <p:ext uri="{BB962C8B-B14F-4D97-AF65-F5344CB8AC3E}">
        <p14:creationId xmlns:p14="http://schemas.microsoft.com/office/powerpoint/2010/main" val="175298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250C10F8-7D05-413C-993D-7C27024C7D0C}" type="datetime1">
              <a:rPr lang="de-CH" smtClean="0"/>
              <a:t>14.06.2019</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6299131B-13F5-44E1-B72F-05147A6AD62D}" type="slidenum">
              <a:rPr lang="de-CH" smtClean="0"/>
              <a:t>‹Nr.›</a:t>
            </a:fld>
            <a:endParaRPr lang="de-CH"/>
          </a:p>
        </p:txBody>
      </p:sp>
    </p:spTree>
    <p:extLst>
      <p:ext uri="{BB962C8B-B14F-4D97-AF65-F5344CB8AC3E}">
        <p14:creationId xmlns:p14="http://schemas.microsoft.com/office/powerpoint/2010/main" val="12855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D0379253-DE26-4E05-82E5-9431DCDC3673}" type="datetime1">
              <a:rPr lang="de-CH" smtClean="0"/>
              <a:t>14.06.2019</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6299131B-13F5-44E1-B72F-05147A6AD62D}" type="slidenum">
              <a:rPr lang="de-CH" smtClean="0"/>
              <a:t>‹Nr.›</a:t>
            </a:fld>
            <a:endParaRPr lang="de-CH"/>
          </a:p>
        </p:txBody>
      </p:sp>
    </p:spTree>
    <p:extLst>
      <p:ext uri="{BB962C8B-B14F-4D97-AF65-F5344CB8AC3E}">
        <p14:creationId xmlns:p14="http://schemas.microsoft.com/office/powerpoint/2010/main" val="178418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CB7C52CC-A6EE-4D22-82D5-8AE2F0EAD40F}" type="datetime1">
              <a:rPr lang="de-CH" smtClean="0"/>
              <a:t>14.06.2019</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6299131B-13F5-44E1-B72F-05147A6AD62D}" type="slidenum">
              <a:rPr lang="de-CH" smtClean="0"/>
              <a:t>‹Nr.›</a:t>
            </a:fld>
            <a:endParaRPr lang="de-CH"/>
          </a:p>
        </p:txBody>
      </p:sp>
    </p:spTree>
    <p:extLst>
      <p:ext uri="{BB962C8B-B14F-4D97-AF65-F5344CB8AC3E}">
        <p14:creationId xmlns:p14="http://schemas.microsoft.com/office/powerpoint/2010/main" val="2637287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27DC9-08CE-424B-995B-F35C09175721}" type="datetime1">
              <a:rPr lang="de-CH" smtClean="0"/>
              <a:t>14.06.2019</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08180-8702-40E5-A08C-0A2954F0EB5D}" type="slidenum">
              <a:rPr lang="de-CH" smtClean="0"/>
              <a:t>‹Nr.›</a:t>
            </a:fld>
            <a:endParaRPr lang="de-CH"/>
          </a:p>
        </p:txBody>
      </p:sp>
      <p:pic>
        <p:nvPicPr>
          <p:cNvPr id="8" name="Grafik 7"/>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63317931"/>
      </p:ext>
    </p:extLst>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Bild 2" descr="geosummit_pp_head.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1801368"/>
          </a:xfrm>
          <a:prstGeom prst="rect">
            <a:avLst/>
          </a:prstGeom>
        </p:spPr>
      </p:pic>
      <p:pic>
        <p:nvPicPr>
          <p:cNvPr id="10" name="Bild 9" descr="der digitale lebensraum_4f.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5430" y="460962"/>
            <a:ext cx="2467403" cy="903489"/>
          </a:xfrm>
          <a:prstGeom prst="rect">
            <a:avLst/>
          </a:prstGeom>
        </p:spPr>
      </p:pic>
      <p:pic>
        <p:nvPicPr>
          <p:cNvPr id="4" name="Bild 3" descr="geosummit_pp_foot.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149208"/>
            <a:ext cx="9144000" cy="722376"/>
          </a:xfrm>
          <a:prstGeom prst="rect">
            <a:avLst/>
          </a:prstGeom>
        </p:spPr>
      </p:pic>
    </p:spTree>
    <p:extLst>
      <p:ext uri="{BB962C8B-B14F-4D97-AF65-F5344CB8AC3E}">
        <p14:creationId xmlns:p14="http://schemas.microsoft.com/office/powerpoint/2010/main" val="2675641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86" r:id="rId4"/>
  </p:sldLayoutIdLst>
  <p:hf hdr="0" ftr="0" dt="0"/>
  <p:txStyles>
    <p:titleStyle>
      <a:lvl1pPr algn="l" defTabSz="457200" rtl="0" eaLnBrk="1" latinLnBrk="0" hangingPunct="1">
        <a:spcBef>
          <a:spcPct val="0"/>
        </a:spcBef>
        <a:buNone/>
        <a:defRPr sz="3000" kern="1200">
          <a:solidFill>
            <a:schemeClr val="tx1"/>
          </a:solidFill>
          <a:latin typeface="Hind Madurai"/>
          <a:ea typeface="+mj-ea"/>
          <a:cs typeface="Hind Madurai"/>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87AFF-6FFA-46C9-B95F-833AEA1F96AF}" type="datetime1">
              <a:rPr lang="de-CH" smtClean="0"/>
              <a:t>14.06.2019</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9131B-13F5-44E1-B72F-05147A6AD62D}" type="slidenum">
              <a:rPr lang="de-CH" smtClean="0"/>
              <a:t>‹Nr.›</a:t>
            </a:fld>
            <a:endParaRPr lang="de-CH"/>
          </a:p>
        </p:txBody>
      </p:sp>
      <p:pic>
        <p:nvPicPr>
          <p:cNvPr id="12" name="Grafik 11"/>
          <p:cNvPicPr>
            <a:picLocks noChangeAspect="1"/>
          </p:cNvPicPr>
          <p:nvPr userDrawn="1"/>
        </p:nvPicPr>
        <p:blipFill>
          <a:blip r:embed="rId8"/>
          <a:stretch>
            <a:fillRect/>
          </a:stretch>
        </p:blipFill>
        <p:spPr>
          <a:xfrm>
            <a:off x="6738151" y="512052"/>
            <a:ext cx="1890944" cy="270135"/>
          </a:xfrm>
          <a:prstGeom prst="rect">
            <a:avLst/>
          </a:prstGeom>
        </p:spPr>
      </p:pic>
    </p:spTree>
    <p:extLst>
      <p:ext uri="{BB962C8B-B14F-4D97-AF65-F5344CB8AC3E}">
        <p14:creationId xmlns:p14="http://schemas.microsoft.com/office/powerpoint/2010/main" val="294309060"/>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3" r:id="rId5"/>
    <p:sldLayoutId id="2147483687" r:id="rId6"/>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unstats.un.org/unsd/undataforum/index.html"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www.building-award.ch/"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apresschool.ch/" TargetMode="External"/><Relationship Id="rId2" Type="http://schemas.openxmlformats.org/officeDocument/2006/relationships/hyperlink" Target="http://www.innorookie.ch/"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eosummit.ch/geoday-2019/impressionen-gsdd-2019.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xmlns="" id="{97038BFA-7A8D-45F2-90C2-A8F28F3B4F4C}"/>
              </a:ext>
            </a:extLst>
          </p:cNvPr>
          <p:cNvSpPr>
            <a:spLocks noGrp="1"/>
          </p:cNvSpPr>
          <p:nvPr>
            <p:ph type="sldNum" sz="quarter" idx="12"/>
          </p:nvPr>
        </p:nvSpPr>
        <p:spPr/>
        <p:txBody>
          <a:bodyPr/>
          <a:lstStyle/>
          <a:p>
            <a:fld id="{F4273021-2132-2148-9C0E-281F0D99B55C}" type="slidenum">
              <a:rPr lang="de-DE" smtClean="0"/>
              <a:t>1</a:t>
            </a:fld>
            <a:endParaRPr lang="de-DE"/>
          </a:p>
        </p:txBody>
      </p:sp>
      <p:sp>
        <p:nvSpPr>
          <p:cNvPr id="4" name="Textfeld 3">
            <a:extLst>
              <a:ext uri="{FF2B5EF4-FFF2-40B4-BE49-F238E27FC236}">
                <a16:creationId xmlns:a16="http://schemas.microsoft.com/office/drawing/2014/main" xmlns="" id="{C0653DBE-20DC-4945-B906-25FDD4712535}"/>
              </a:ext>
            </a:extLst>
          </p:cNvPr>
          <p:cNvSpPr txBox="1"/>
          <p:nvPr/>
        </p:nvSpPr>
        <p:spPr>
          <a:xfrm>
            <a:off x="878918" y="2658743"/>
            <a:ext cx="7510701" cy="2800767"/>
          </a:xfrm>
          <a:prstGeom prst="rect">
            <a:avLst/>
          </a:prstGeom>
          <a:noFill/>
        </p:spPr>
        <p:txBody>
          <a:bodyPr wrap="square" rtlCol="0">
            <a:spAutoFit/>
          </a:bodyPr>
          <a:lstStyle/>
          <a:p>
            <a:r>
              <a:rPr lang="de-CH" sz="8000" b="1">
                <a:solidFill>
                  <a:srgbClr val="C00000"/>
                </a:solidFill>
              </a:rPr>
              <a:t>GEOSummit</a:t>
            </a:r>
          </a:p>
          <a:p>
            <a:r>
              <a:rPr lang="de-CH" sz="4800" b="1">
                <a:solidFill>
                  <a:srgbClr val="C00000"/>
                </a:solidFill>
              </a:rPr>
              <a:t>Mitgliederversammlung</a:t>
            </a:r>
          </a:p>
          <a:p>
            <a:r>
              <a:rPr lang="de-CH" sz="4800" b="1">
                <a:solidFill>
                  <a:srgbClr val="C00000"/>
                </a:solidFill>
              </a:rPr>
              <a:t>18. Juni 2019</a:t>
            </a:r>
          </a:p>
        </p:txBody>
      </p:sp>
    </p:spTree>
    <p:extLst>
      <p:ext uri="{BB962C8B-B14F-4D97-AF65-F5344CB8AC3E}">
        <p14:creationId xmlns:p14="http://schemas.microsoft.com/office/powerpoint/2010/main" val="3142042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708855-6715-4C0F-B6B2-9296B106A02A}"/>
              </a:ext>
            </a:extLst>
          </p:cNvPr>
          <p:cNvSpPr>
            <a:spLocks noGrp="1"/>
          </p:cNvSpPr>
          <p:nvPr>
            <p:ph type="title"/>
          </p:nvPr>
        </p:nvSpPr>
        <p:spPr/>
        <p:txBody>
          <a:bodyPr/>
          <a:lstStyle/>
          <a:p>
            <a:r>
              <a:rPr lang="de-CH">
                <a:solidFill>
                  <a:srgbClr val="C00000"/>
                </a:solidFill>
                <a:latin typeface="+mn-lt"/>
              </a:rPr>
              <a:t>Konzept - Ziele</a:t>
            </a:r>
          </a:p>
        </p:txBody>
      </p:sp>
      <p:sp>
        <p:nvSpPr>
          <p:cNvPr id="3" name="Inhaltsplatzhalter 2">
            <a:extLst>
              <a:ext uri="{FF2B5EF4-FFF2-40B4-BE49-F238E27FC236}">
                <a16:creationId xmlns:a16="http://schemas.microsoft.com/office/drawing/2014/main" xmlns="" id="{2D6A0292-D1F9-48C5-896B-1D6EA078D83E}"/>
              </a:ext>
            </a:extLst>
          </p:cNvPr>
          <p:cNvSpPr>
            <a:spLocks noGrp="1"/>
          </p:cNvSpPr>
          <p:nvPr>
            <p:ph idx="1"/>
          </p:nvPr>
        </p:nvSpPr>
        <p:spPr>
          <a:xfrm>
            <a:off x="628650" y="1549469"/>
            <a:ext cx="8410575" cy="4989443"/>
          </a:xfrm>
        </p:spPr>
        <p:txBody>
          <a:bodyPr>
            <a:normAutofit lnSpcReduction="10000"/>
          </a:bodyPr>
          <a:lstStyle/>
          <a:p>
            <a:pPr marL="457200" indent="-457200">
              <a:spcAft>
                <a:spcPts val="0"/>
              </a:spcAft>
              <a:buFont typeface="+mj-lt"/>
              <a:buAutoNum type="arabicPeriod"/>
            </a:pPr>
            <a:r>
              <a:rPr lang="de-CH" sz="2400">
                <a:latin typeface="Calibri" panose="020F0502020204030204" pitchFamily="34" charset="0"/>
                <a:ea typeface="Calibri" panose="020F0502020204030204" pitchFamily="34" charset="0"/>
              </a:rPr>
              <a:t>Vernetzung und Informationsaustausch innerhalb der Geo-Szene</a:t>
            </a:r>
          </a:p>
          <a:p>
            <a:pPr marL="457200" indent="-457200">
              <a:buFont typeface="+mj-lt"/>
              <a:buAutoNum type="arabicPeriod"/>
            </a:pPr>
            <a:r>
              <a:rPr lang="de-CH" sz="2400">
                <a:latin typeface="Calibri" panose="020F0502020204030204" pitchFamily="34" charset="0"/>
                <a:ea typeface="Calibri" panose="020F0502020204030204" pitchFamily="34" charset="0"/>
              </a:rPr>
              <a:t>Den Mitglieder-Verbänden und Firmen eine Plattform bieten</a:t>
            </a:r>
          </a:p>
          <a:p>
            <a:pPr marL="457200" indent="-457200">
              <a:spcAft>
                <a:spcPts val="0"/>
              </a:spcAft>
              <a:buFont typeface="+mj-lt"/>
              <a:buAutoNum type="arabicPeriod"/>
            </a:pPr>
            <a:r>
              <a:rPr lang="de-CH" sz="2400">
                <a:latin typeface="Calibri" panose="020F0502020204030204" pitchFamily="34" charset="0"/>
                <a:ea typeface="Calibri" panose="020F0502020204030204" pitchFamily="34" charset="0"/>
              </a:rPr>
              <a:t>Minimale finanzielle Risiken</a:t>
            </a:r>
          </a:p>
          <a:p>
            <a:pPr marL="457200" indent="-457200">
              <a:spcAft>
                <a:spcPts val="0"/>
              </a:spcAft>
              <a:buFont typeface="+mj-lt"/>
              <a:buAutoNum type="arabicPeriod"/>
            </a:pPr>
            <a:r>
              <a:rPr lang="de-CH" sz="2400">
                <a:latin typeface="Calibri" panose="020F0502020204030204" pitchFamily="34" charset="0"/>
                <a:ea typeface="Calibri" panose="020F0502020204030204" pitchFamily="34" charset="0"/>
              </a:rPr>
              <a:t>Gesamtschweizer-Anlass mit Vorträgen in Landessprachen und Englisch</a:t>
            </a:r>
          </a:p>
          <a:p>
            <a:pPr marL="457200" indent="-457200">
              <a:spcAft>
                <a:spcPts val="0"/>
              </a:spcAft>
              <a:buFont typeface="+mj-lt"/>
              <a:buAutoNum type="arabicPeriod"/>
            </a:pPr>
            <a:r>
              <a:rPr lang="de-CH" sz="2400">
                <a:latin typeface="Calibri" panose="020F0502020204030204" pitchFamily="34" charset="0"/>
                <a:ea typeface="Calibri" panose="020F0502020204030204" pitchFamily="34" charset="0"/>
              </a:rPr>
              <a:t>Ansprechen der jüngeren Generation &gt; niederschwelliges Angebot / Einbezug Lernende und Studierende</a:t>
            </a:r>
          </a:p>
          <a:p>
            <a:pPr>
              <a:spcAft>
                <a:spcPts val="0"/>
              </a:spcAft>
            </a:pPr>
            <a:endParaRPr lang="de-CH"/>
          </a:p>
          <a:p>
            <a:pPr marL="0" indent="0">
              <a:spcAft>
                <a:spcPts val="0"/>
              </a:spcAft>
              <a:buNone/>
            </a:pPr>
            <a:r>
              <a:rPr lang="de-CH" sz="2400" u="sng">
                <a:latin typeface="Calibri" panose="020F0502020204030204" pitchFamily="34" charset="0"/>
              </a:rPr>
              <a:t>Abgrenzung bei den Zielsetzung:</a:t>
            </a:r>
          </a:p>
          <a:p>
            <a:pPr>
              <a:spcAft>
                <a:spcPts val="0"/>
              </a:spcAft>
            </a:pPr>
            <a:r>
              <a:rPr lang="de-CH" sz="2400">
                <a:latin typeface="Calibri" panose="020F0502020204030204" pitchFamily="34" charset="0"/>
              </a:rPr>
              <a:t>Kein Adressieren von nicht-geozentrischen Teilnehmern</a:t>
            </a:r>
          </a:p>
          <a:p>
            <a:pPr>
              <a:spcAft>
                <a:spcPts val="0"/>
              </a:spcAft>
            </a:pPr>
            <a:r>
              <a:rPr lang="de-CH" sz="2400">
                <a:latin typeface="Calibri" panose="020F0502020204030204" pitchFamily="34" charset="0"/>
              </a:rPr>
              <a:t>Keine klassische Messe</a:t>
            </a:r>
          </a:p>
        </p:txBody>
      </p:sp>
      <p:sp>
        <p:nvSpPr>
          <p:cNvPr id="6" name="Foliennummernplatzhalter 5">
            <a:extLst>
              <a:ext uri="{FF2B5EF4-FFF2-40B4-BE49-F238E27FC236}">
                <a16:creationId xmlns:a16="http://schemas.microsoft.com/office/drawing/2014/main" xmlns="" id="{31C89B77-7999-448B-BB14-2760D8A0298B}"/>
              </a:ext>
            </a:extLst>
          </p:cNvPr>
          <p:cNvSpPr>
            <a:spLocks noGrp="1"/>
          </p:cNvSpPr>
          <p:nvPr>
            <p:ph type="sldNum" sz="quarter" idx="12"/>
          </p:nvPr>
        </p:nvSpPr>
        <p:spPr/>
        <p:txBody>
          <a:bodyPr/>
          <a:lstStyle/>
          <a:p>
            <a:fld id="{6299131B-13F5-44E1-B72F-05147A6AD62D}" type="slidenum">
              <a:rPr lang="de-CH" smtClean="0"/>
              <a:t>10</a:t>
            </a:fld>
            <a:endParaRPr lang="de-CH"/>
          </a:p>
        </p:txBody>
      </p:sp>
    </p:spTree>
    <p:extLst>
      <p:ext uri="{BB962C8B-B14F-4D97-AF65-F5344CB8AC3E}">
        <p14:creationId xmlns:p14="http://schemas.microsoft.com/office/powerpoint/2010/main" val="276298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708855-6715-4C0F-B6B2-9296B106A02A}"/>
              </a:ext>
            </a:extLst>
          </p:cNvPr>
          <p:cNvSpPr>
            <a:spLocks noGrp="1"/>
          </p:cNvSpPr>
          <p:nvPr>
            <p:ph type="title"/>
          </p:nvPr>
        </p:nvSpPr>
        <p:spPr/>
        <p:txBody>
          <a:bodyPr/>
          <a:lstStyle/>
          <a:p>
            <a:r>
              <a:rPr lang="de-CH">
                <a:solidFill>
                  <a:srgbClr val="C00000"/>
                </a:solidFill>
                <a:latin typeface="+mn-lt"/>
              </a:rPr>
              <a:t>Konzept - Grundsätze</a:t>
            </a:r>
          </a:p>
        </p:txBody>
      </p:sp>
      <p:sp>
        <p:nvSpPr>
          <p:cNvPr id="3" name="Inhaltsplatzhalter 2">
            <a:extLst>
              <a:ext uri="{FF2B5EF4-FFF2-40B4-BE49-F238E27FC236}">
                <a16:creationId xmlns:a16="http://schemas.microsoft.com/office/drawing/2014/main" xmlns="" id="{2D6A0292-D1F9-48C5-896B-1D6EA078D83E}"/>
              </a:ext>
            </a:extLst>
          </p:cNvPr>
          <p:cNvSpPr>
            <a:spLocks noGrp="1"/>
          </p:cNvSpPr>
          <p:nvPr>
            <p:ph idx="1"/>
          </p:nvPr>
        </p:nvSpPr>
        <p:spPr>
          <a:xfrm>
            <a:off x="628650" y="1549469"/>
            <a:ext cx="8410575" cy="4989443"/>
          </a:xfrm>
        </p:spPr>
        <p:txBody>
          <a:bodyPr>
            <a:normAutofit/>
          </a:bodyPr>
          <a:lstStyle/>
          <a:p>
            <a:pPr>
              <a:spcAft>
                <a:spcPts val="0"/>
              </a:spcAft>
            </a:pPr>
            <a:r>
              <a:rPr lang="de-CH" sz="2400">
                <a:latin typeface="Calibri" panose="020F0502020204030204" pitchFamily="34" charset="0"/>
                <a:ea typeface="Calibri" panose="020F0502020204030204" pitchFamily="34" charset="0"/>
              </a:rPr>
              <a:t>Bewusst Zeit fürs Networking / «Klassentreffen»</a:t>
            </a:r>
          </a:p>
          <a:p>
            <a:pPr>
              <a:spcAft>
                <a:spcPts val="0"/>
              </a:spcAft>
            </a:pPr>
            <a:r>
              <a:rPr lang="de-CH" sz="2400">
                <a:latin typeface="Calibri" panose="020F0502020204030204" pitchFamily="34" charset="0"/>
                <a:ea typeface="Calibri" panose="020F0502020204030204" pitchFamily="34" charset="0"/>
              </a:rPr>
              <a:t>Nur 2 parallel Tracks mit einer Mischung aus längeren und kurzen Vorträgen</a:t>
            </a:r>
          </a:p>
          <a:p>
            <a:pPr>
              <a:spcAft>
                <a:spcPts val="0"/>
              </a:spcAft>
            </a:pPr>
            <a:r>
              <a:rPr lang="de-CH" sz="2400">
                <a:latin typeface="Calibri" panose="020F0502020204030204" pitchFamily="34" charset="0"/>
                <a:ea typeface="Calibri" panose="020F0502020204030204" pitchFamily="34" charset="0"/>
              </a:rPr>
              <a:t>Bewusst mehr Kurzvorträge à 5 Minuten / Pitches</a:t>
            </a:r>
          </a:p>
          <a:p>
            <a:pPr>
              <a:spcAft>
                <a:spcPts val="0"/>
              </a:spcAft>
            </a:pPr>
            <a:r>
              <a:rPr lang="de-CH" sz="2400">
                <a:latin typeface="Calibri" panose="020F0502020204030204" pitchFamily="34" charset="0"/>
                <a:ea typeface="Calibri" panose="020F0502020204030204" pitchFamily="34" charset="0"/>
              </a:rPr>
              <a:t>Finanziell selbsttragende, hochwertige Tischmesse</a:t>
            </a:r>
          </a:p>
          <a:p>
            <a:r>
              <a:rPr lang="de-CH" sz="2400">
                <a:latin typeface="Calibri" panose="020F0502020204030204" pitchFamily="34" charset="0"/>
              </a:rPr>
              <a:t>Stärkerer Einbezug von Verbänden:</a:t>
            </a:r>
          </a:p>
          <a:p>
            <a:pPr lvl="1"/>
            <a:r>
              <a:rPr lang="de-CH" sz="2000">
                <a:latin typeface="Calibri" panose="020F0502020204030204" pitchFamily="34" charset="0"/>
              </a:rPr>
              <a:t>Möglichkeiten für Hauptversammlungen</a:t>
            </a:r>
          </a:p>
          <a:p>
            <a:pPr lvl="1"/>
            <a:r>
              <a:rPr lang="de-CH" sz="2000">
                <a:latin typeface="Calibri" panose="020F0502020204030204" pitchFamily="34" charset="0"/>
              </a:rPr>
              <a:t>Möglichkeit zur Gestaltung von eigenen Tracks</a:t>
            </a:r>
          </a:p>
          <a:p>
            <a:r>
              <a:rPr lang="de-CH" sz="2400">
                <a:latin typeface="Calibri" panose="020F0502020204030204" pitchFamily="34" charset="0"/>
              </a:rPr>
              <a:t>Stärker Einbezug von Firmen / Anbietern:</a:t>
            </a:r>
          </a:p>
          <a:p>
            <a:pPr lvl="1"/>
            <a:r>
              <a:rPr lang="de-CH" sz="2000">
                <a:latin typeface="Calibri" panose="020F0502020204030204" pitchFamily="34" charset="0"/>
              </a:rPr>
              <a:t>Möglichkeit zur Präsentation von Produkten und Angeboten</a:t>
            </a:r>
          </a:p>
          <a:p>
            <a:pPr>
              <a:spcAft>
                <a:spcPts val="0"/>
              </a:spcAft>
            </a:pPr>
            <a:endParaRPr lang="de-CH"/>
          </a:p>
        </p:txBody>
      </p:sp>
      <p:sp>
        <p:nvSpPr>
          <p:cNvPr id="6" name="Foliennummernplatzhalter 5">
            <a:extLst>
              <a:ext uri="{FF2B5EF4-FFF2-40B4-BE49-F238E27FC236}">
                <a16:creationId xmlns:a16="http://schemas.microsoft.com/office/drawing/2014/main" xmlns="" id="{31C89B77-7999-448B-BB14-2760D8A0298B}"/>
              </a:ext>
            </a:extLst>
          </p:cNvPr>
          <p:cNvSpPr>
            <a:spLocks noGrp="1"/>
          </p:cNvSpPr>
          <p:nvPr>
            <p:ph type="sldNum" sz="quarter" idx="12"/>
          </p:nvPr>
        </p:nvSpPr>
        <p:spPr/>
        <p:txBody>
          <a:bodyPr/>
          <a:lstStyle/>
          <a:p>
            <a:fld id="{6299131B-13F5-44E1-B72F-05147A6AD62D}" type="slidenum">
              <a:rPr lang="de-CH" smtClean="0"/>
              <a:t>11</a:t>
            </a:fld>
            <a:endParaRPr lang="de-CH"/>
          </a:p>
        </p:txBody>
      </p:sp>
    </p:spTree>
    <p:extLst>
      <p:ext uri="{BB962C8B-B14F-4D97-AF65-F5344CB8AC3E}">
        <p14:creationId xmlns:p14="http://schemas.microsoft.com/office/powerpoint/2010/main" val="1066279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xmlns="" id="{6A84643A-F7A0-4876-AF65-F206CBE209A7}"/>
              </a:ext>
            </a:extLst>
          </p:cNvPr>
          <p:cNvPicPr>
            <a:picLocks noChangeAspect="1"/>
          </p:cNvPicPr>
          <p:nvPr/>
        </p:nvPicPr>
        <p:blipFill>
          <a:blip r:embed="rId2"/>
          <a:stretch>
            <a:fillRect/>
          </a:stretch>
        </p:blipFill>
        <p:spPr>
          <a:xfrm>
            <a:off x="0" y="1921519"/>
            <a:ext cx="9144000" cy="4829405"/>
          </a:xfrm>
          <a:prstGeom prst="rect">
            <a:avLst/>
          </a:prstGeom>
        </p:spPr>
      </p:pic>
      <p:sp>
        <p:nvSpPr>
          <p:cNvPr id="2" name="Titel 1"/>
          <p:cNvSpPr>
            <a:spLocks noGrp="1"/>
          </p:cNvSpPr>
          <p:nvPr>
            <p:ph type="title"/>
          </p:nvPr>
        </p:nvSpPr>
        <p:spPr/>
        <p:txBody>
          <a:bodyPr/>
          <a:lstStyle/>
          <a:p>
            <a:r>
              <a:rPr lang="de-CH">
                <a:solidFill>
                  <a:srgbClr val="C00000"/>
                </a:solidFill>
                <a:latin typeface="+mn-lt"/>
              </a:rPr>
              <a:t>Konzept - Infrastruktur</a:t>
            </a:r>
          </a:p>
        </p:txBody>
      </p:sp>
      <p:sp>
        <p:nvSpPr>
          <p:cNvPr id="3" name="Inhaltsplatzhalter 2"/>
          <p:cNvSpPr>
            <a:spLocks noGrp="1"/>
          </p:cNvSpPr>
          <p:nvPr>
            <p:ph idx="1"/>
          </p:nvPr>
        </p:nvSpPr>
        <p:spPr>
          <a:xfrm>
            <a:off x="628649" y="1825625"/>
            <a:ext cx="6672035" cy="707886"/>
          </a:xfrm>
        </p:spPr>
        <p:txBody>
          <a:bodyPr>
            <a:normAutofit/>
          </a:bodyPr>
          <a:lstStyle/>
          <a:p>
            <a:pPr marL="0" indent="0">
              <a:buNone/>
            </a:pPr>
            <a:r>
              <a:rPr lang="de-CH"/>
              <a:t>Im Kongressbereich der </a:t>
            </a:r>
            <a:r>
              <a:rPr lang="de-CH" err="1"/>
              <a:t>Bernexpo</a:t>
            </a:r>
            <a:endParaRPr lang="de-CH"/>
          </a:p>
        </p:txBody>
      </p:sp>
      <p:sp>
        <p:nvSpPr>
          <p:cNvPr id="5" name="Textfeld 4">
            <a:extLst>
              <a:ext uri="{FF2B5EF4-FFF2-40B4-BE49-F238E27FC236}">
                <a16:creationId xmlns:a16="http://schemas.microsoft.com/office/drawing/2014/main" xmlns="" id="{9BD23F3D-DC49-4BF9-A431-8F42F81649AB}"/>
              </a:ext>
            </a:extLst>
          </p:cNvPr>
          <p:cNvSpPr txBox="1"/>
          <p:nvPr/>
        </p:nvSpPr>
        <p:spPr>
          <a:xfrm>
            <a:off x="628649" y="2764342"/>
            <a:ext cx="3468914" cy="1200329"/>
          </a:xfrm>
          <a:prstGeom prst="rect">
            <a:avLst/>
          </a:prstGeom>
          <a:noFill/>
        </p:spPr>
        <p:txBody>
          <a:bodyPr wrap="square" rtlCol="0">
            <a:spAutoFit/>
          </a:bodyPr>
          <a:lstStyle/>
          <a:p>
            <a:r>
              <a:rPr lang="de-CH" sz="2400" b="1">
                <a:solidFill>
                  <a:srgbClr val="C00000"/>
                </a:solidFill>
              </a:rPr>
              <a:t> </a:t>
            </a:r>
            <a:br>
              <a:rPr lang="de-CH" sz="2400" b="1">
                <a:solidFill>
                  <a:srgbClr val="C00000"/>
                </a:solidFill>
              </a:rPr>
            </a:br>
            <a:r>
              <a:rPr lang="de-CH" sz="2400" b="1">
                <a:solidFill>
                  <a:srgbClr val="C00000"/>
                </a:solidFill>
              </a:rPr>
              <a:t>2 Räume parallel</a:t>
            </a:r>
            <a:br>
              <a:rPr lang="de-CH" sz="2400" b="1">
                <a:solidFill>
                  <a:srgbClr val="C00000"/>
                </a:solidFill>
              </a:rPr>
            </a:br>
            <a:r>
              <a:rPr lang="de-CH" sz="2400" b="1">
                <a:solidFill>
                  <a:srgbClr val="C00000"/>
                </a:solidFill>
              </a:rPr>
              <a:t>Für </a:t>
            </a:r>
            <a:r>
              <a:rPr lang="de-CH" sz="2400" b="1" err="1">
                <a:solidFill>
                  <a:srgbClr val="C00000"/>
                </a:solidFill>
              </a:rPr>
              <a:t>HV’s</a:t>
            </a:r>
            <a:r>
              <a:rPr lang="de-CH" sz="2400" b="1">
                <a:solidFill>
                  <a:srgbClr val="C00000"/>
                </a:solidFill>
              </a:rPr>
              <a:t> mehr</a:t>
            </a:r>
          </a:p>
        </p:txBody>
      </p:sp>
      <p:sp>
        <p:nvSpPr>
          <p:cNvPr id="6" name="Textfeld 5">
            <a:extLst>
              <a:ext uri="{FF2B5EF4-FFF2-40B4-BE49-F238E27FC236}">
                <a16:creationId xmlns:a16="http://schemas.microsoft.com/office/drawing/2014/main" xmlns="" id="{BDFABC98-F00D-4DD8-BDC6-936D8936DAB6}"/>
              </a:ext>
            </a:extLst>
          </p:cNvPr>
          <p:cNvSpPr txBox="1"/>
          <p:nvPr/>
        </p:nvSpPr>
        <p:spPr>
          <a:xfrm>
            <a:off x="1618342" y="6138932"/>
            <a:ext cx="7104743" cy="523220"/>
          </a:xfrm>
          <a:prstGeom prst="rect">
            <a:avLst/>
          </a:prstGeom>
          <a:noFill/>
        </p:spPr>
        <p:txBody>
          <a:bodyPr wrap="square" rtlCol="0">
            <a:spAutoFit/>
          </a:bodyPr>
          <a:lstStyle/>
          <a:p>
            <a:r>
              <a:rPr lang="de-CH" sz="2800" b="1">
                <a:solidFill>
                  <a:srgbClr val="C00000"/>
                </a:solidFill>
              </a:rPr>
              <a:t>Hochwertige Tischmesse und Networking</a:t>
            </a:r>
          </a:p>
        </p:txBody>
      </p:sp>
    </p:spTree>
    <p:extLst>
      <p:ext uri="{BB962C8B-B14F-4D97-AF65-F5344CB8AC3E}">
        <p14:creationId xmlns:p14="http://schemas.microsoft.com/office/powerpoint/2010/main" val="268742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708855-6715-4C0F-B6B2-9296B106A02A}"/>
              </a:ext>
            </a:extLst>
          </p:cNvPr>
          <p:cNvSpPr>
            <a:spLocks noGrp="1"/>
          </p:cNvSpPr>
          <p:nvPr>
            <p:ph type="title"/>
          </p:nvPr>
        </p:nvSpPr>
        <p:spPr/>
        <p:txBody>
          <a:bodyPr/>
          <a:lstStyle/>
          <a:p>
            <a:r>
              <a:rPr lang="de-CH">
                <a:solidFill>
                  <a:srgbClr val="C00000"/>
                </a:solidFill>
                <a:latin typeface="+mn-lt"/>
              </a:rPr>
              <a:t>Konzept - Abgrenzung</a:t>
            </a:r>
          </a:p>
        </p:txBody>
      </p:sp>
      <p:sp>
        <p:nvSpPr>
          <p:cNvPr id="3" name="Inhaltsplatzhalter 2">
            <a:extLst>
              <a:ext uri="{FF2B5EF4-FFF2-40B4-BE49-F238E27FC236}">
                <a16:creationId xmlns:a16="http://schemas.microsoft.com/office/drawing/2014/main" xmlns="" id="{2D6A0292-D1F9-48C5-896B-1D6EA078D83E}"/>
              </a:ext>
            </a:extLst>
          </p:cNvPr>
          <p:cNvSpPr>
            <a:spLocks noGrp="1"/>
          </p:cNvSpPr>
          <p:nvPr>
            <p:ph idx="1"/>
          </p:nvPr>
        </p:nvSpPr>
        <p:spPr>
          <a:xfrm>
            <a:off x="628650" y="1549469"/>
            <a:ext cx="8410575" cy="4989443"/>
          </a:xfrm>
        </p:spPr>
        <p:txBody>
          <a:bodyPr>
            <a:normAutofit/>
          </a:bodyPr>
          <a:lstStyle/>
          <a:p>
            <a:r>
              <a:rPr lang="de-CH" sz="2400">
                <a:latin typeface="Calibri" panose="020F0502020204030204" pitchFamily="34" charset="0"/>
                <a:ea typeface="Calibri" panose="020F0502020204030204" pitchFamily="34" charset="0"/>
              </a:rPr>
              <a:t>Keine französische Übersetzung, jedoch Vorträge in D, F, I und E zugelassen</a:t>
            </a:r>
          </a:p>
          <a:p>
            <a:r>
              <a:rPr lang="de-CH" sz="2400">
                <a:latin typeface="Calibri" panose="020F0502020204030204" pitchFamily="34" charset="0"/>
                <a:ea typeface="Calibri" panose="020F0502020204030204" pitchFamily="34" charset="0"/>
              </a:rPr>
              <a:t>Weitgehender Verzicht auf teure, branchenfremde Keynote-Speaker </a:t>
            </a:r>
          </a:p>
          <a:p>
            <a:r>
              <a:rPr lang="de-CH" sz="2400">
                <a:latin typeface="Calibri" panose="020F0502020204030204" pitchFamily="34" charset="0"/>
                <a:ea typeface="Calibri" panose="020F0502020204030204" pitchFamily="34" charset="0"/>
              </a:rPr>
              <a:t>Moderation vereinfachen</a:t>
            </a:r>
          </a:p>
          <a:p>
            <a:r>
              <a:rPr lang="de-CH" sz="2400">
                <a:latin typeface="Calibri" panose="020F0502020204030204" pitchFamily="34" charset="0"/>
                <a:ea typeface="Calibri" panose="020F0502020204030204" pitchFamily="34" charset="0"/>
              </a:rPr>
              <a:t>Vereinfachter Call for Paper mit sehr schlanken Kongress-Beirat</a:t>
            </a:r>
          </a:p>
          <a:p>
            <a:pPr>
              <a:spcAft>
                <a:spcPts val="0"/>
              </a:spcAft>
            </a:pPr>
            <a:endParaRPr lang="de-CH"/>
          </a:p>
        </p:txBody>
      </p:sp>
      <p:sp>
        <p:nvSpPr>
          <p:cNvPr id="6" name="Foliennummernplatzhalter 5">
            <a:extLst>
              <a:ext uri="{FF2B5EF4-FFF2-40B4-BE49-F238E27FC236}">
                <a16:creationId xmlns:a16="http://schemas.microsoft.com/office/drawing/2014/main" xmlns="" id="{31C89B77-7999-448B-BB14-2760D8A0298B}"/>
              </a:ext>
            </a:extLst>
          </p:cNvPr>
          <p:cNvSpPr>
            <a:spLocks noGrp="1"/>
          </p:cNvSpPr>
          <p:nvPr>
            <p:ph type="sldNum" sz="quarter" idx="12"/>
          </p:nvPr>
        </p:nvSpPr>
        <p:spPr/>
        <p:txBody>
          <a:bodyPr/>
          <a:lstStyle/>
          <a:p>
            <a:fld id="{6299131B-13F5-44E1-B72F-05147A6AD62D}" type="slidenum">
              <a:rPr lang="de-CH" smtClean="0"/>
              <a:t>13</a:t>
            </a:fld>
            <a:endParaRPr lang="de-CH"/>
          </a:p>
        </p:txBody>
      </p:sp>
    </p:spTree>
    <p:extLst>
      <p:ext uri="{BB962C8B-B14F-4D97-AF65-F5344CB8AC3E}">
        <p14:creationId xmlns:p14="http://schemas.microsoft.com/office/powerpoint/2010/main" val="150974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xmlns="" id="{F18B846B-9BAD-40FE-AA1D-F5872BD6CA10}"/>
              </a:ext>
            </a:extLst>
          </p:cNvPr>
          <p:cNvSpPr txBox="1">
            <a:spLocks/>
          </p:cNvSpPr>
          <p:nvPr/>
        </p:nvSpPr>
        <p:spPr>
          <a:xfrm>
            <a:off x="704850" y="39081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de-CH">
                <a:solidFill>
                  <a:srgbClr val="C00000"/>
                </a:solidFill>
                <a:latin typeface="+mn-lt"/>
              </a:rPr>
              <a:t>Konzept - Programmstruktur</a:t>
            </a:r>
          </a:p>
        </p:txBody>
      </p:sp>
      <p:graphicFrame>
        <p:nvGraphicFramePr>
          <p:cNvPr id="13" name="Tabelle 12">
            <a:extLst>
              <a:ext uri="{FF2B5EF4-FFF2-40B4-BE49-F238E27FC236}">
                <a16:creationId xmlns:a16="http://schemas.microsoft.com/office/drawing/2014/main" xmlns="" id="{E2A625FA-8B23-4321-A11B-73970059D713}"/>
              </a:ext>
            </a:extLst>
          </p:cNvPr>
          <p:cNvGraphicFramePr>
            <a:graphicFrameLocks noGrp="1"/>
          </p:cNvGraphicFramePr>
          <p:nvPr>
            <p:extLst>
              <p:ext uri="{D42A27DB-BD31-4B8C-83A1-F6EECF244321}">
                <p14:modId xmlns:p14="http://schemas.microsoft.com/office/powerpoint/2010/main" val="256980182"/>
              </p:ext>
            </p:extLst>
          </p:nvPr>
        </p:nvGraphicFramePr>
        <p:xfrm>
          <a:off x="768096" y="1774634"/>
          <a:ext cx="7412736" cy="4406710"/>
        </p:xfrm>
        <a:graphic>
          <a:graphicData uri="http://schemas.openxmlformats.org/drawingml/2006/table">
            <a:tbl>
              <a:tblPr firstRow="1" bandRow="1">
                <a:tableStyleId>{5C22544A-7EE6-4342-B048-85BDC9FD1C3A}</a:tableStyleId>
              </a:tblPr>
              <a:tblGrid>
                <a:gridCol w="1755648">
                  <a:extLst>
                    <a:ext uri="{9D8B030D-6E8A-4147-A177-3AD203B41FA5}">
                      <a16:colId xmlns:a16="http://schemas.microsoft.com/office/drawing/2014/main" xmlns="" val="2340778685"/>
                    </a:ext>
                  </a:extLst>
                </a:gridCol>
                <a:gridCol w="1511808">
                  <a:extLst>
                    <a:ext uri="{9D8B030D-6E8A-4147-A177-3AD203B41FA5}">
                      <a16:colId xmlns:a16="http://schemas.microsoft.com/office/drawing/2014/main" xmlns="" val="3408875728"/>
                    </a:ext>
                  </a:extLst>
                </a:gridCol>
                <a:gridCol w="190119">
                  <a:extLst>
                    <a:ext uri="{9D8B030D-6E8A-4147-A177-3AD203B41FA5}">
                      <a16:colId xmlns:a16="http://schemas.microsoft.com/office/drawing/2014/main" xmlns="" val="1653668244"/>
                    </a:ext>
                  </a:extLst>
                </a:gridCol>
                <a:gridCol w="1152525">
                  <a:extLst>
                    <a:ext uri="{9D8B030D-6E8A-4147-A177-3AD203B41FA5}">
                      <a16:colId xmlns:a16="http://schemas.microsoft.com/office/drawing/2014/main" xmlns="" val="712899761"/>
                    </a:ext>
                  </a:extLst>
                </a:gridCol>
                <a:gridCol w="1412748">
                  <a:extLst>
                    <a:ext uri="{9D8B030D-6E8A-4147-A177-3AD203B41FA5}">
                      <a16:colId xmlns:a16="http://schemas.microsoft.com/office/drawing/2014/main" xmlns="" val="3085278325"/>
                    </a:ext>
                  </a:extLst>
                </a:gridCol>
                <a:gridCol w="1389888">
                  <a:extLst>
                    <a:ext uri="{9D8B030D-6E8A-4147-A177-3AD203B41FA5}">
                      <a16:colId xmlns:a16="http://schemas.microsoft.com/office/drawing/2014/main" xmlns="" val="537752667"/>
                    </a:ext>
                  </a:extLst>
                </a:gridCol>
              </a:tblGrid>
              <a:tr h="762682">
                <a:tc>
                  <a:txBody>
                    <a:bodyPr/>
                    <a:lstStyle/>
                    <a:p>
                      <a:r>
                        <a:rPr lang="de-CH"/>
                        <a:t>Tag</a:t>
                      </a:r>
                    </a:p>
                  </a:txBody>
                  <a:tcPr/>
                </a:tc>
                <a:tc gridSpan="3">
                  <a:txBody>
                    <a:bodyPr/>
                    <a:lstStyle/>
                    <a:p>
                      <a:r>
                        <a:rPr lang="de-CH"/>
                        <a:t>Mittwoch, 3.6.2020</a:t>
                      </a:r>
                    </a:p>
                  </a:txBody>
                  <a:tcPr/>
                </a:tc>
                <a:tc hMerge="1">
                  <a:txBody>
                    <a:bodyPr/>
                    <a:lstStyle/>
                    <a:p>
                      <a:endParaRPr lang="de-CH"/>
                    </a:p>
                  </a:txBody>
                  <a:tcPr/>
                </a:tc>
                <a:tc hMerge="1">
                  <a:txBody>
                    <a:bodyPr/>
                    <a:lstStyle/>
                    <a:p>
                      <a:endParaRPr lang="de-CH"/>
                    </a:p>
                  </a:txBody>
                  <a:tcPr/>
                </a:tc>
                <a:tc gridSpan="2">
                  <a:txBody>
                    <a:bodyPr/>
                    <a:lstStyle/>
                    <a:p>
                      <a:r>
                        <a:rPr lang="de-CH"/>
                        <a:t>Donnerstag, 4.6.2020</a:t>
                      </a:r>
                    </a:p>
                  </a:txBody>
                  <a:tcPr/>
                </a:tc>
                <a:tc hMerge="1">
                  <a:txBody>
                    <a:bodyPr/>
                    <a:lstStyle/>
                    <a:p>
                      <a:endParaRPr lang="de-CH"/>
                    </a:p>
                  </a:txBody>
                  <a:tcPr/>
                </a:tc>
                <a:extLst>
                  <a:ext uri="{0D108BD9-81ED-4DB2-BD59-A6C34878D82A}">
                    <a16:rowId xmlns:a16="http://schemas.microsoft.com/office/drawing/2014/main" xmlns="" val="2321418175"/>
                  </a:ext>
                </a:extLst>
              </a:tr>
              <a:tr h="514243">
                <a:tc>
                  <a:txBody>
                    <a:bodyPr/>
                    <a:lstStyle/>
                    <a:p>
                      <a:r>
                        <a:rPr lang="de-CH"/>
                        <a:t>09:30 – 11:00</a:t>
                      </a:r>
                    </a:p>
                  </a:txBody>
                  <a:tcPr/>
                </a:tc>
                <a:tc>
                  <a:txBody>
                    <a:bodyPr/>
                    <a:lstStyle/>
                    <a:p>
                      <a:pPr algn="ctr"/>
                      <a:r>
                        <a:rPr lang="de-CH" b="1" err="1"/>
                        <a:t>HV’s</a:t>
                      </a:r>
                      <a:endParaRPr lang="de-CH" b="1"/>
                    </a:p>
                  </a:txBody>
                  <a:tcPr/>
                </a:tc>
                <a:tc gridSpan="2">
                  <a:txBody>
                    <a:bodyPr/>
                    <a:lstStyle/>
                    <a:p>
                      <a:pPr algn="ctr"/>
                      <a:r>
                        <a:rPr lang="de-CH" b="1" err="1"/>
                        <a:t>HV’s</a:t>
                      </a:r>
                      <a:endParaRPr lang="de-CH" b="1"/>
                    </a:p>
                  </a:txBody>
                  <a:tcPr/>
                </a:tc>
                <a:tc hMerge="1">
                  <a:txBody>
                    <a:bodyPr/>
                    <a:lstStyle/>
                    <a:p>
                      <a:pPr algn="ctr"/>
                      <a:r>
                        <a:rPr lang="de-CH" b="1" err="1"/>
                        <a:t>HV’s</a:t>
                      </a:r>
                      <a:endParaRPr lang="de-CH" b="1"/>
                    </a:p>
                  </a:txBody>
                  <a:tcPr/>
                </a:tc>
                <a:tc>
                  <a:txBody>
                    <a:bodyPr/>
                    <a:lstStyle/>
                    <a:p>
                      <a:pPr algn="ctr"/>
                      <a:r>
                        <a:rPr lang="de-CH" b="1"/>
                        <a:t>Track  A3</a:t>
                      </a:r>
                    </a:p>
                  </a:txBody>
                  <a:tcPr/>
                </a:tc>
                <a:tc>
                  <a:txBody>
                    <a:bodyPr/>
                    <a:lstStyle/>
                    <a:p>
                      <a:pPr algn="ctr"/>
                      <a:r>
                        <a:rPr lang="de-CH" b="1"/>
                        <a:t>Track B3</a:t>
                      </a:r>
                    </a:p>
                  </a:txBody>
                  <a:tcPr/>
                </a:tc>
                <a:extLst>
                  <a:ext uri="{0D108BD9-81ED-4DB2-BD59-A6C34878D82A}">
                    <a16:rowId xmlns:a16="http://schemas.microsoft.com/office/drawing/2014/main" xmlns="" val="2522548028"/>
                  </a:ext>
                </a:extLst>
              </a:tr>
              <a:tr h="377629">
                <a:tc>
                  <a:txBody>
                    <a:bodyPr/>
                    <a:lstStyle/>
                    <a:p>
                      <a:endParaRPr lang="de-CH"/>
                    </a:p>
                  </a:txBody>
                  <a:tcPr/>
                </a:tc>
                <a:tc gridSpan="3">
                  <a:txBody>
                    <a:bodyPr/>
                    <a:lstStyle/>
                    <a:p>
                      <a:pPr algn="ctr"/>
                      <a:endParaRPr lang="de-CH" b="1"/>
                    </a:p>
                  </a:txBody>
                  <a:tcPr/>
                </a:tc>
                <a:tc hMerge="1">
                  <a:txBody>
                    <a:bodyPr/>
                    <a:lstStyle/>
                    <a:p>
                      <a:endParaRPr lang="de-CH"/>
                    </a:p>
                  </a:txBody>
                  <a:tcPr/>
                </a:tc>
                <a:tc hMerge="1">
                  <a:txBody>
                    <a:bodyPr/>
                    <a:lstStyle/>
                    <a:p>
                      <a:endParaRPr lang="de-CH"/>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b="1"/>
                    </a:p>
                  </a:txBody>
                  <a:tcPr/>
                </a:tc>
                <a:extLst>
                  <a:ext uri="{0D108BD9-81ED-4DB2-BD59-A6C34878D82A}">
                    <a16:rowId xmlns:a16="http://schemas.microsoft.com/office/drawing/2014/main" xmlns="" val="1732468985"/>
                  </a:ext>
                </a:extLst>
              </a:tr>
              <a:tr h="529308">
                <a:tc>
                  <a:txBody>
                    <a:bodyPr/>
                    <a:lstStyle/>
                    <a:p>
                      <a:r>
                        <a:rPr lang="de-CH"/>
                        <a:t>11:30 -  12:30</a:t>
                      </a:r>
                    </a:p>
                  </a:txBody>
                  <a:tcPr/>
                </a:tc>
                <a:tc gridSpan="3">
                  <a:txBody>
                    <a:bodyPr/>
                    <a:lstStyle/>
                    <a:p>
                      <a:pPr algn="ctr"/>
                      <a:r>
                        <a:rPr lang="de-CH" b="1"/>
                        <a:t>Eröffnung / </a:t>
                      </a:r>
                      <a:r>
                        <a:rPr lang="de-CH" b="1" err="1"/>
                        <a:t>Keynotes</a:t>
                      </a:r>
                      <a:endParaRPr lang="de-CH" b="1"/>
                    </a:p>
                  </a:txBody>
                  <a:tcPr/>
                </a:tc>
                <a:tc hMerge="1">
                  <a:txBody>
                    <a:bodyPr/>
                    <a:lstStyle/>
                    <a:p>
                      <a:endParaRPr lang="de-CH"/>
                    </a:p>
                  </a:txBody>
                  <a:tcPr/>
                </a:tc>
                <a:tc hMerge="1">
                  <a:txBody>
                    <a:bodyPr/>
                    <a:lstStyle/>
                    <a:p>
                      <a:endParaRPr lang="de-CH"/>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b="1"/>
                        <a:t>Track  A4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b="1"/>
                        <a:t>Track B4</a:t>
                      </a:r>
                    </a:p>
                  </a:txBody>
                  <a:tcPr/>
                </a:tc>
                <a:extLst>
                  <a:ext uri="{0D108BD9-81ED-4DB2-BD59-A6C34878D82A}">
                    <a16:rowId xmlns:a16="http://schemas.microsoft.com/office/drawing/2014/main" xmlns="" val="1915788184"/>
                  </a:ext>
                </a:extLst>
              </a:tr>
              <a:tr h="377629">
                <a:tc>
                  <a:txBody>
                    <a:bodyPr/>
                    <a:lstStyle/>
                    <a:p>
                      <a:endParaRPr lang="de-CH"/>
                    </a:p>
                  </a:txBody>
                  <a:tcPr/>
                </a:tc>
                <a:tc gridSpan="2">
                  <a:txBody>
                    <a:bodyPr/>
                    <a:lstStyle/>
                    <a:p>
                      <a:pPr algn="ctr"/>
                      <a:endParaRPr lang="de-CH" b="1"/>
                    </a:p>
                  </a:txBody>
                  <a:tcPr/>
                </a:tc>
                <a:tc hMerge="1">
                  <a:txBody>
                    <a:bodyPr/>
                    <a:lstStyle/>
                    <a:p>
                      <a:pPr algn="ctr"/>
                      <a:endParaRPr lang="de-CH" b="1"/>
                    </a:p>
                  </a:txBody>
                  <a:tcPr/>
                </a:tc>
                <a:tc>
                  <a:txBody>
                    <a:bodyPr/>
                    <a:lstStyle/>
                    <a:p>
                      <a:pPr algn="ctr"/>
                      <a:endParaRPr lang="de-CH" b="1"/>
                    </a:p>
                  </a:txBody>
                  <a:tcPr/>
                </a:tc>
                <a:tc>
                  <a:txBody>
                    <a:bodyPr/>
                    <a:lstStyle/>
                    <a:p>
                      <a:pPr algn="ctr"/>
                      <a:endParaRPr lang="de-CH" b="1"/>
                    </a:p>
                  </a:txBody>
                  <a:tcPr/>
                </a:tc>
                <a:tc>
                  <a:txBody>
                    <a:bodyPr/>
                    <a:lstStyle/>
                    <a:p>
                      <a:pPr algn="ctr"/>
                      <a:endParaRPr lang="de-CH" b="1"/>
                    </a:p>
                  </a:txBody>
                  <a:tcPr/>
                </a:tc>
                <a:extLst>
                  <a:ext uri="{0D108BD9-81ED-4DB2-BD59-A6C34878D82A}">
                    <a16:rowId xmlns:a16="http://schemas.microsoft.com/office/drawing/2014/main" xmlns="" val="949754017"/>
                  </a:ext>
                </a:extLst>
              </a:tr>
              <a:tr h="381341">
                <a:tc>
                  <a:txBody>
                    <a:bodyPr/>
                    <a:lstStyle/>
                    <a:p>
                      <a:r>
                        <a:rPr lang="de-CH"/>
                        <a:t>14:00 – 15:30</a:t>
                      </a:r>
                    </a:p>
                  </a:txBody>
                  <a:tcPr/>
                </a:tc>
                <a:tc gridSpan="2">
                  <a:txBody>
                    <a:bodyPr/>
                    <a:lstStyle/>
                    <a:p>
                      <a:pPr algn="ctr"/>
                      <a:r>
                        <a:rPr lang="de-CH" b="1"/>
                        <a:t>Track  A1</a:t>
                      </a:r>
                    </a:p>
                  </a:txBody>
                  <a:tcPr/>
                </a:tc>
                <a:tc hMerge="1">
                  <a:txBody>
                    <a:bodyPr/>
                    <a:lstStyle/>
                    <a:p>
                      <a:pPr algn="ctr"/>
                      <a:endParaRPr lang="de-CH" b="1"/>
                    </a:p>
                  </a:txBody>
                  <a:tcPr/>
                </a:tc>
                <a:tc>
                  <a:txBody>
                    <a:bodyPr/>
                    <a:lstStyle/>
                    <a:p>
                      <a:pPr algn="ctr"/>
                      <a:r>
                        <a:rPr lang="de-CH" b="1"/>
                        <a:t>Track B1</a:t>
                      </a:r>
                    </a:p>
                  </a:txBody>
                  <a:tcPr/>
                </a:tc>
                <a:tc>
                  <a:txBody>
                    <a:bodyPr/>
                    <a:lstStyle/>
                    <a:p>
                      <a:pPr algn="ctr"/>
                      <a:r>
                        <a:rPr lang="de-CH" b="1"/>
                        <a:t>Track  A5</a:t>
                      </a:r>
                    </a:p>
                  </a:txBody>
                  <a:tcPr/>
                </a:tc>
                <a:tc>
                  <a:txBody>
                    <a:bodyPr/>
                    <a:lstStyle/>
                    <a:p>
                      <a:pPr algn="ctr"/>
                      <a:r>
                        <a:rPr lang="de-CH" b="1"/>
                        <a:t>Track B5</a:t>
                      </a:r>
                    </a:p>
                  </a:txBody>
                  <a:tcPr/>
                </a:tc>
                <a:extLst>
                  <a:ext uri="{0D108BD9-81ED-4DB2-BD59-A6C34878D82A}">
                    <a16:rowId xmlns:a16="http://schemas.microsoft.com/office/drawing/2014/main" xmlns="" val="3464645639"/>
                  </a:ext>
                </a:extLst>
              </a:tr>
              <a:tr h="377629">
                <a:tc>
                  <a:txBody>
                    <a:bodyPr/>
                    <a:lstStyle/>
                    <a:p>
                      <a:endParaRPr lang="de-CH"/>
                    </a:p>
                  </a:txBody>
                  <a:tcPr/>
                </a:tc>
                <a:tc gridSpan="2">
                  <a:txBody>
                    <a:bodyPr/>
                    <a:lstStyle/>
                    <a:p>
                      <a:pPr algn="ctr"/>
                      <a:endParaRPr lang="de-CH" b="1"/>
                    </a:p>
                  </a:txBody>
                  <a:tcPr/>
                </a:tc>
                <a:tc hMerge="1">
                  <a:txBody>
                    <a:bodyPr/>
                    <a:lstStyle/>
                    <a:p>
                      <a:pPr algn="ctr"/>
                      <a:endParaRPr lang="de-CH" b="1"/>
                    </a:p>
                  </a:txBody>
                  <a:tcPr/>
                </a:tc>
                <a:tc>
                  <a:txBody>
                    <a:bodyPr/>
                    <a:lstStyle/>
                    <a:p>
                      <a:pPr algn="ctr"/>
                      <a:endParaRPr lang="de-CH"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CH" b="1"/>
                    </a:p>
                  </a:txBody>
                  <a:tcPr/>
                </a:tc>
                <a:extLst>
                  <a:ext uri="{0D108BD9-81ED-4DB2-BD59-A6C34878D82A}">
                    <a16:rowId xmlns:a16="http://schemas.microsoft.com/office/drawing/2014/main" xmlns="" val="2856176564"/>
                  </a:ext>
                </a:extLst>
              </a:tr>
              <a:tr h="660851">
                <a:tc>
                  <a:txBody>
                    <a:bodyPr/>
                    <a:lstStyle/>
                    <a:p>
                      <a:r>
                        <a:rPr lang="de-CH"/>
                        <a:t>16:00 – 17:30</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b="1"/>
                        <a:t>Track  A2</a:t>
                      </a:r>
                    </a:p>
                    <a:p>
                      <a:pPr algn="ctr"/>
                      <a:endParaRPr lang="de-CH" b="1"/>
                    </a:p>
                  </a:txBody>
                  <a:tcPr/>
                </a:tc>
                <a:tc hMerge="1">
                  <a:txBody>
                    <a:bodyPr/>
                    <a:lstStyle/>
                    <a:p>
                      <a:pPr algn="ctr"/>
                      <a:endParaRPr lang="de-CH" b="1"/>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b="1"/>
                        <a:t>Track B1</a:t>
                      </a:r>
                    </a:p>
                    <a:p>
                      <a:pPr algn="ctr"/>
                      <a:endParaRPr lang="de-CH" b="1"/>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b="1" err="1"/>
                        <a:t>Conclusion</a:t>
                      </a:r>
                      <a:endParaRPr lang="de-CH" b="1"/>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a:p>
                  </a:txBody>
                  <a:tcPr/>
                </a:tc>
                <a:extLst>
                  <a:ext uri="{0D108BD9-81ED-4DB2-BD59-A6C34878D82A}">
                    <a16:rowId xmlns:a16="http://schemas.microsoft.com/office/drawing/2014/main" xmlns="" val="451598475"/>
                  </a:ext>
                </a:extLst>
              </a:tr>
              <a:tr h="425398">
                <a:tc>
                  <a:txBody>
                    <a:bodyPr/>
                    <a:lstStyle/>
                    <a:p>
                      <a:r>
                        <a:rPr lang="de-CH"/>
                        <a:t>18:00 -</a:t>
                      </a:r>
                    </a:p>
                  </a:txBody>
                  <a:tcPr/>
                </a:tc>
                <a:tc gridSpan="3">
                  <a:txBody>
                    <a:bodyPr/>
                    <a:lstStyle/>
                    <a:p>
                      <a:pPr algn="ctr"/>
                      <a:r>
                        <a:rPr lang="de-CH" b="1" err="1"/>
                        <a:t>GEONight</a:t>
                      </a:r>
                      <a:endParaRPr lang="de-CH" b="1"/>
                    </a:p>
                  </a:txBody>
                  <a:tcPr/>
                </a:tc>
                <a:tc hMerge="1">
                  <a:txBody>
                    <a:bodyPr/>
                    <a:lstStyle/>
                    <a:p>
                      <a:endParaRPr lang="de-CH"/>
                    </a:p>
                  </a:txBody>
                  <a:tcPr/>
                </a:tc>
                <a:tc hMerge="1">
                  <a:txBody>
                    <a:bodyPr/>
                    <a:lstStyle/>
                    <a:p>
                      <a:endParaRPr lang="de-CH"/>
                    </a:p>
                  </a:txBody>
                  <a:tcPr/>
                </a:tc>
                <a:tc gridSpan="2">
                  <a:txBody>
                    <a:bodyPr/>
                    <a:lstStyle/>
                    <a:p>
                      <a:pPr algn="ctr"/>
                      <a:r>
                        <a:rPr lang="de-CH" b="1"/>
                        <a:t>Farewell </a:t>
                      </a:r>
                    </a:p>
                  </a:txBody>
                  <a:tcPr/>
                </a:tc>
                <a:tc hMerge="1">
                  <a:txBody>
                    <a:bodyPr/>
                    <a:lstStyle/>
                    <a:p>
                      <a:endParaRPr lang="de-CH"/>
                    </a:p>
                  </a:txBody>
                  <a:tcPr/>
                </a:tc>
                <a:extLst>
                  <a:ext uri="{0D108BD9-81ED-4DB2-BD59-A6C34878D82A}">
                    <a16:rowId xmlns:a16="http://schemas.microsoft.com/office/drawing/2014/main" xmlns="" val="1104831905"/>
                  </a:ext>
                </a:extLst>
              </a:tr>
            </a:tbl>
          </a:graphicData>
        </a:graphic>
      </p:graphicFrame>
    </p:spTree>
    <p:extLst>
      <p:ext uri="{BB962C8B-B14F-4D97-AF65-F5344CB8AC3E}">
        <p14:creationId xmlns:p14="http://schemas.microsoft.com/office/powerpoint/2010/main" val="1853750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708855-6715-4C0F-B6B2-9296B106A02A}"/>
              </a:ext>
            </a:extLst>
          </p:cNvPr>
          <p:cNvSpPr>
            <a:spLocks noGrp="1"/>
          </p:cNvSpPr>
          <p:nvPr>
            <p:ph type="title"/>
          </p:nvPr>
        </p:nvSpPr>
        <p:spPr/>
        <p:txBody>
          <a:bodyPr/>
          <a:lstStyle/>
          <a:p>
            <a:r>
              <a:rPr lang="de-CH">
                <a:solidFill>
                  <a:srgbClr val="C00000"/>
                </a:solidFill>
                <a:latin typeface="+mn-lt"/>
              </a:rPr>
              <a:t>Konzept – Themen (erste Ideen)</a:t>
            </a:r>
          </a:p>
        </p:txBody>
      </p:sp>
      <p:sp>
        <p:nvSpPr>
          <p:cNvPr id="3" name="Inhaltsplatzhalter 2">
            <a:extLst>
              <a:ext uri="{FF2B5EF4-FFF2-40B4-BE49-F238E27FC236}">
                <a16:creationId xmlns:a16="http://schemas.microsoft.com/office/drawing/2014/main" xmlns="" id="{2D6A0292-D1F9-48C5-896B-1D6EA078D83E}"/>
              </a:ext>
            </a:extLst>
          </p:cNvPr>
          <p:cNvSpPr>
            <a:spLocks noGrp="1"/>
          </p:cNvSpPr>
          <p:nvPr>
            <p:ph idx="1"/>
          </p:nvPr>
        </p:nvSpPr>
        <p:spPr>
          <a:xfrm>
            <a:off x="628650" y="1549469"/>
            <a:ext cx="8410575" cy="4989443"/>
          </a:xfrm>
        </p:spPr>
        <p:txBody>
          <a:bodyPr vert="horz" lIns="91440" tIns="45720" rIns="91440" bIns="45720" rtlCol="0" anchor="t">
            <a:normAutofit/>
          </a:bodyPr>
          <a:lstStyle/>
          <a:p>
            <a:pPr marL="0" indent="0">
              <a:buNone/>
            </a:pPr>
            <a:r>
              <a:rPr lang="de-CH" sz="2400"/>
              <a:t>Max. 10 Themenblöcke organisiert durch Verbände / Institutionen</a:t>
            </a:r>
          </a:p>
          <a:p>
            <a:pPr>
              <a:tabLst>
                <a:tab pos="3413125" algn="l"/>
              </a:tabLst>
            </a:pPr>
            <a:r>
              <a:rPr lang="de-CH" sz="2400" b="1"/>
              <a:t>Nachwuchsförderung   	</a:t>
            </a:r>
            <a:r>
              <a:rPr lang="de-CH" sz="2400"/>
              <a:t>&gt; geosuisse / Trägerverein</a:t>
            </a:r>
            <a:endParaRPr lang="de-CH" sz="2400">
              <a:cs typeface="Calibri"/>
            </a:endParaRPr>
          </a:p>
          <a:p>
            <a:pPr>
              <a:tabLst>
                <a:tab pos="3413125" algn="l"/>
              </a:tabLst>
            </a:pPr>
            <a:r>
              <a:rPr lang="de-CH" sz="2400" b="1"/>
              <a:t>Berufsbild der Zukunft 	</a:t>
            </a:r>
            <a:r>
              <a:rPr lang="de-CH" sz="2400"/>
              <a:t> &gt; IGS / geosuisse </a:t>
            </a:r>
          </a:p>
          <a:p>
            <a:pPr>
              <a:tabLst>
                <a:tab pos="3413125" algn="l"/>
              </a:tabLst>
            </a:pPr>
            <a:r>
              <a:rPr lang="de-CH" sz="2400"/>
              <a:t>Digitalisierung konkret	</a:t>
            </a:r>
          </a:p>
          <a:p>
            <a:pPr>
              <a:tabLst>
                <a:tab pos="3413125" algn="l"/>
              </a:tabLst>
            </a:pPr>
            <a:r>
              <a:rPr lang="de-CH" sz="2400" err="1"/>
              <a:t>GeoBIM</a:t>
            </a:r>
            <a:endParaRPr lang="de-CH" sz="2400"/>
          </a:p>
          <a:p>
            <a:pPr>
              <a:tabLst>
                <a:tab pos="3413125" algn="l"/>
              </a:tabLst>
            </a:pPr>
            <a:r>
              <a:rPr lang="de-CH" sz="2400"/>
              <a:t>Amtliche Vermessung    	&gt; </a:t>
            </a:r>
            <a:r>
              <a:rPr lang="de-CH" sz="2400" err="1"/>
              <a:t>cadastre</a:t>
            </a:r>
            <a:r>
              <a:rPr lang="de-CH" sz="2400"/>
              <a:t> </a:t>
            </a:r>
            <a:r>
              <a:rPr lang="de-CH" sz="2400" err="1"/>
              <a:t>suisse</a:t>
            </a:r>
            <a:endParaRPr lang="de-CH" sz="2400"/>
          </a:p>
          <a:p>
            <a:pPr>
              <a:tabLst>
                <a:tab pos="3413125" algn="l"/>
              </a:tabLst>
            </a:pPr>
            <a:r>
              <a:rPr lang="de-CH" sz="2400"/>
              <a:t>Messtechnik	</a:t>
            </a:r>
            <a:endParaRPr lang="de-CH" sz="2400">
              <a:cs typeface="Calibri" panose="020F0502020204030204"/>
            </a:endParaRPr>
          </a:p>
          <a:p>
            <a:pPr>
              <a:tabLst>
                <a:tab pos="3413125" algn="l"/>
              </a:tabLst>
            </a:pPr>
            <a:r>
              <a:rPr lang="de-CH" sz="2400"/>
              <a:t>Remote </a:t>
            </a:r>
            <a:r>
              <a:rPr lang="de-CH" sz="2400" err="1"/>
              <a:t>Sensing</a:t>
            </a:r>
            <a:r>
              <a:rPr lang="de-CH" sz="2400"/>
              <a:t>              &gt;  SGPF</a:t>
            </a:r>
            <a:endParaRPr lang="de-CH" sz="2400">
              <a:cs typeface="Calibri"/>
            </a:endParaRPr>
          </a:p>
          <a:p>
            <a:pPr>
              <a:tabLst>
                <a:tab pos="3413125" algn="l"/>
              </a:tabLst>
            </a:pPr>
            <a:r>
              <a:rPr lang="de-CH" sz="2400"/>
              <a:t>Kartographie                    &gt;  SGK</a:t>
            </a:r>
            <a:endParaRPr lang="de-CH" sz="2400">
              <a:cs typeface="Calibri" panose="020F0502020204030204"/>
            </a:endParaRPr>
          </a:p>
          <a:p>
            <a:r>
              <a:rPr lang="de-CH" sz="2400">
                <a:cs typeface="Calibri" panose="020F0502020204030204"/>
              </a:rPr>
              <a:t>Open Data</a:t>
            </a:r>
          </a:p>
          <a:p>
            <a:r>
              <a:rPr lang="de-CH" sz="2400">
                <a:ea typeface="+mn-lt"/>
                <a:cs typeface="+mn-lt"/>
              </a:rPr>
              <a:t>Data Analytics</a:t>
            </a:r>
            <a:endParaRPr lang="de-CH" sz="2400">
              <a:cs typeface="Calibri" panose="020F0502020204030204"/>
            </a:endParaRPr>
          </a:p>
          <a:p>
            <a:endParaRPr lang="de-CH">
              <a:cs typeface="Calibri" panose="020F0502020204030204"/>
            </a:endParaRPr>
          </a:p>
          <a:p>
            <a:pPr marL="0" indent="0">
              <a:buNone/>
            </a:pPr>
            <a:endParaRPr lang="de-CH">
              <a:cs typeface="Calibri" panose="020F0502020204030204"/>
            </a:endParaRPr>
          </a:p>
        </p:txBody>
      </p:sp>
      <p:sp>
        <p:nvSpPr>
          <p:cNvPr id="6" name="Foliennummernplatzhalter 5">
            <a:extLst>
              <a:ext uri="{FF2B5EF4-FFF2-40B4-BE49-F238E27FC236}">
                <a16:creationId xmlns:a16="http://schemas.microsoft.com/office/drawing/2014/main" xmlns="" id="{31C89B77-7999-448B-BB14-2760D8A0298B}"/>
              </a:ext>
            </a:extLst>
          </p:cNvPr>
          <p:cNvSpPr>
            <a:spLocks noGrp="1"/>
          </p:cNvSpPr>
          <p:nvPr>
            <p:ph type="sldNum" sz="quarter" idx="12"/>
          </p:nvPr>
        </p:nvSpPr>
        <p:spPr/>
        <p:txBody>
          <a:bodyPr/>
          <a:lstStyle/>
          <a:p>
            <a:fld id="{6299131B-13F5-44E1-B72F-05147A6AD62D}" type="slidenum">
              <a:rPr lang="de-CH" smtClean="0"/>
              <a:t>15</a:t>
            </a:fld>
            <a:endParaRPr lang="de-CH"/>
          </a:p>
        </p:txBody>
      </p:sp>
    </p:spTree>
    <p:extLst>
      <p:ext uri="{BB962C8B-B14F-4D97-AF65-F5344CB8AC3E}">
        <p14:creationId xmlns:p14="http://schemas.microsoft.com/office/powerpoint/2010/main" val="5030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708855-6715-4C0F-B6B2-9296B106A02A}"/>
              </a:ext>
            </a:extLst>
          </p:cNvPr>
          <p:cNvSpPr>
            <a:spLocks noGrp="1"/>
          </p:cNvSpPr>
          <p:nvPr>
            <p:ph type="title"/>
          </p:nvPr>
        </p:nvSpPr>
        <p:spPr>
          <a:xfrm>
            <a:off x="650198" y="365125"/>
            <a:ext cx="7886700" cy="1325563"/>
          </a:xfrm>
        </p:spPr>
        <p:txBody>
          <a:bodyPr/>
          <a:lstStyle/>
          <a:p>
            <a:r>
              <a:rPr lang="de-CH">
                <a:solidFill>
                  <a:srgbClr val="C00000"/>
                </a:solidFill>
                <a:latin typeface="+mn-lt"/>
              </a:rPr>
              <a:t>Mitwirkende</a:t>
            </a:r>
          </a:p>
        </p:txBody>
      </p:sp>
      <p:sp>
        <p:nvSpPr>
          <p:cNvPr id="3" name="Inhaltsplatzhalter 2">
            <a:extLst>
              <a:ext uri="{FF2B5EF4-FFF2-40B4-BE49-F238E27FC236}">
                <a16:creationId xmlns:a16="http://schemas.microsoft.com/office/drawing/2014/main" xmlns="" id="{2D6A0292-D1F9-48C5-896B-1D6EA078D83E}"/>
              </a:ext>
            </a:extLst>
          </p:cNvPr>
          <p:cNvSpPr>
            <a:spLocks noGrp="1"/>
          </p:cNvSpPr>
          <p:nvPr>
            <p:ph idx="1"/>
          </p:nvPr>
        </p:nvSpPr>
        <p:spPr>
          <a:xfrm>
            <a:off x="628650" y="1549469"/>
            <a:ext cx="8410575" cy="4989443"/>
          </a:xfrm>
        </p:spPr>
        <p:txBody>
          <a:bodyPr>
            <a:normAutofit/>
          </a:bodyPr>
          <a:lstStyle/>
          <a:p>
            <a:pPr marL="0" indent="0">
              <a:spcAft>
                <a:spcPts val="0"/>
              </a:spcAft>
              <a:buNone/>
            </a:pPr>
            <a:r>
              <a:rPr lang="de-CH" sz="2400">
                <a:latin typeface="Calibri" panose="020F0502020204030204" pitchFamily="34" charset="0"/>
                <a:ea typeface="Calibri" panose="020F0502020204030204" pitchFamily="34" charset="0"/>
              </a:rPr>
              <a:t>Ziel: schlanke, entscheidungsfreudige Organisation</a:t>
            </a:r>
          </a:p>
          <a:p>
            <a:pPr>
              <a:spcAft>
                <a:spcPts val="0"/>
              </a:spcAft>
            </a:pPr>
            <a:r>
              <a:rPr lang="de-CH" sz="2400">
                <a:latin typeface="Calibri" panose="020F0502020204030204" pitchFamily="34" charset="0"/>
                <a:ea typeface="Calibri" panose="020F0502020204030204" pitchFamily="34" charset="0"/>
              </a:rPr>
              <a:t>Vorstand: Pol Budmiger, Jean-Luc Miserez</a:t>
            </a:r>
          </a:p>
          <a:p>
            <a:pPr>
              <a:spcAft>
                <a:spcPts val="0"/>
              </a:spcAft>
            </a:pPr>
            <a:r>
              <a:rPr lang="de-CH" sz="2400">
                <a:latin typeface="Calibri" panose="020F0502020204030204" pitchFamily="34" charset="0"/>
                <a:ea typeface="Calibri" panose="020F0502020204030204" pitchFamily="34" charset="0"/>
              </a:rPr>
              <a:t>OK: Christine Früh</a:t>
            </a:r>
            <a:endParaRPr lang="de-CH" sz="2400">
              <a:highlight>
                <a:srgbClr val="FFFF00"/>
              </a:highlight>
              <a:latin typeface="Calibri" panose="020F0502020204030204" pitchFamily="34" charset="0"/>
              <a:ea typeface="Calibri" panose="020F0502020204030204" pitchFamily="34" charset="0"/>
            </a:endParaRPr>
          </a:p>
          <a:p>
            <a:pPr>
              <a:spcAft>
                <a:spcPts val="0"/>
              </a:spcAft>
            </a:pPr>
            <a:r>
              <a:rPr lang="de-CH" sz="2400">
                <a:latin typeface="Calibri" panose="020F0502020204030204" pitchFamily="34" charset="0"/>
                <a:ea typeface="Calibri" panose="020F0502020204030204" pitchFamily="34" charset="0"/>
              </a:rPr>
              <a:t>Geschäftsstelle: Thomas Meyer</a:t>
            </a:r>
          </a:p>
          <a:p>
            <a:pPr>
              <a:spcAft>
                <a:spcPts val="0"/>
              </a:spcAft>
            </a:pPr>
            <a:r>
              <a:rPr lang="de-CH" sz="2400" err="1">
                <a:latin typeface="Calibri" panose="020F0502020204030204" pitchFamily="34" charset="0"/>
                <a:ea typeface="Calibri" panose="020F0502020204030204" pitchFamily="34" charset="0"/>
              </a:rPr>
              <a:t>Sparingpartner</a:t>
            </a:r>
            <a:r>
              <a:rPr lang="de-CH" sz="2400">
                <a:latin typeface="Calibri" panose="020F0502020204030204" pitchFamily="34" charset="0"/>
                <a:ea typeface="Calibri" panose="020F0502020204030204" pitchFamily="34" charset="0"/>
              </a:rPr>
              <a:t>: Thomas Frick</a:t>
            </a:r>
          </a:p>
          <a:p>
            <a:pPr>
              <a:spcAft>
                <a:spcPts val="0"/>
              </a:spcAft>
            </a:pPr>
            <a:endParaRPr lang="de-CH" sz="2400">
              <a:latin typeface="Calibri" panose="020F0502020204030204" pitchFamily="34" charset="0"/>
              <a:ea typeface="Calibri" panose="020F0502020204030204" pitchFamily="34" charset="0"/>
            </a:endParaRPr>
          </a:p>
          <a:p>
            <a:pPr>
              <a:spcAft>
                <a:spcPts val="0"/>
              </a:spcAft>
            </a:pPr>
            <a:r>
              <a:rPr lang="de-CH" sz="2400">
                <a:latin typeface="Calibri" panose="020F0502020204030204" pitchFamily="34" charset="0"/>
                <a:ea typeface="Calibri" panose="020F0502020204030204" pitchFamily="34" charset="0"/>
              </a:rPr>
              <a:t>Weitere </a:t>
            </a:r>
            <a:r>
              <a:rPr lang="de-CH" sz="2400" u="sng">
                <a:latin typeface="Calibri" panose="020F0502020204030204" pitchFamily="34" charset="0"/>
                <a:ea typeface="Calibri" panose="020F0502020204030204" pitchFamily="34" charset="0"/>
              </a:rPr>
              <a:t>aktiv Mitwirkende </a:t>
            </a:r>
            <a:r>
              <a:rPr lang="de-CH" sz="2400">
                <a:latin typeface="Calibri" panose="020F0502020204030204" pitchFamily="34" charset="0"/>
                <a:ea typeface="Calibri" panose="020F0502020204030204" pitchFamily="34" charset="0"/>
              </a:rPr>
              <a:t>sind willkommen!</a:t>
            </a:r>
          </a:p>
          <a:p>
            <a:pPr marL="0" indent="0">
              <a:spcAft>
                <a:spcPts val="0"/>
              </a:spcAft>
              <a:buNone/>
            </a:pPr>
            <a:endParaRPr lang="de-CH" sz="2400">
              <a:latin typeface="Calibri" panose="020F0502020204030204" pitchFamily="34" charset="0"/>
              <a:ea typeface="Calibri" panose="020F0502020204030204" pitchFamily="34" charset="0"/>
            </a:endParaRPr>
          </a:p>
          <a:p>
            <a:pPr marL="0" indent="0">
              <a:spcAft>
                <a:spcPts val="0"/>
              </a:spcAft>
              <a:buNone/>
            </a:pPr>
            <a:r>
              <a:rPr lang="de-CH" sz="2400">
                <a:latin typeface="Calibri" panose="020F0502020204030204" pitchFamily="34" charset="0"/>
                <a:ea typeface="Calibri" panose="020F0502020204030204" pitchFamily="34" charset="0"/>
              </a:rPr>
              <a:t/>
            </a:r>
            <a:br>
              <a:rPr lang="de-CH" sz="2400">
                <a:latin typeface="Calibri" panose="020F0502020204030204" pitchFamily="34" charset="0"/>
                <a:ea typeface="Calibri" panose="020F0502020204030204" pitchFamily="34" charset="0"/>
              </a:rPr>
            </a:br>
            <a:endParaRPr lang="de-CH" sz="2400">
              <a:latin typeface="Calibri" panose="020F0502020204030204" pitchFamily="34" charset="0"/>
              <a:ea typeface="Calibri" panose="020F0502020204030204" pitchFamily="34" charset="0"/>
            </a:endParaRPr>
          </a:p>
          <a:p>
            <a:pPr marL="0" indent="0">
              <a:spcAft>
                <a:spcPts val="0"/>
              </a:spcAft>
              <a:buNone/>
            </a:pPr>
            <a:endParaRPr lang="de-CH" sz="2400">
              <a:latin typeface="Calibri" panose="020F0502020204030204" pitchFamily="34" charset="0"/>
              <a:ea typeface="Calibri" panose="020F0502020204030204" pitchFamily="34" charset="0"/>
            </a:endParaRPr>
          </a:p>
          <a:p>
            <a:pPr>
              <a:spcAft>
                <a:spcPts val="0"/>
              </a:spcAft>
            </a:pPr>
            <a:endParaRPr lang="de-CH" sz="2400">
              <a:latin typeface="Calibri" panose="020F0502020204030204" pitchFamily="34" charset="0"/>
              <a:ea typeface="Calibri" panose="020F0502020204030204" pitchFamily="34" charset="0"/>
            </a:endParaRPr>
          </a:p>
          <a:p>
            <a:pPr>
              <a:spcAft>
                <a:spcPts val="0"/>
              </a:spcAft>
            </a:pPr>
            <a:endParaRPr lang="de-CH">
              <a:latin typeface="Calibri" panose="020F0502020204030204" pitchFamily="34" charset="0"/>
              <a:ea typeface="Calibri" panose="020F0502020204030204" pitchFamily="34" charset="0"/>
            </a:endParaRPr>
          </a:p>
          <a:p>
            <a:pPr>
              <a:spcAft>
                <a:spcPts val="0"/>
              </a:spcAft>
            </a:pPr>
            <a:endParaRPr lang="de-CH"/>
          </a:p>
        </p:txBody>
      </p:sp>
      <p:sp>
        <p:nvSpPr>
          <p:cNvPr id="6" name="Foliennummernplatzhalter 5">
            <a:extLst>
              <a:ext uri="{FF2B5EF4-FFF2-40B4-BE49-F238E27FC236}">
                <a16:creationId xmlns:a16="http://schemas.microsoft.com/office/drawing/2014/main" xmlns="" id="{31C89B77-7999-448B-BB14-2760D8A0298B}"/>
              </a:ext>
            </a:extLst>
          </p:cNvPr>
          <p:cNvSpPr>
            <a:spLocks noGrp="1"/>
          </p:cNvSpPr>
          <p:nvPr>
            <p:ph type="sldNum" sz="quarter" idx="12"/>
          </p:nvPr>
        </p:nvSpPr>
        <p:spPr/>
        <p:txBody>
          <a:bodyPr/>
          <a:lstStyle/>
          <a:p>
            <a:fld id="{6299131B-13F5-44E1-B72F-05147A6AD62D}" type="slidenum">
              <a:rPr lang="de-CH" smtClean="0"/>
              <a:t>16</a:t>
            </a:fld>
            <a:endParaRPr lang="de-CH"/>
          </a:p>
        </p:txBody>
      </p:sp>
    </p:spTree>
    <p:extLst>
      <p:ext uri="{BB962C8B-B14F-4D97-AF65-F5344CB8AC3E}">
        <p14:creationId xmlns:p14="http://schemas.microsoft.com/office/powerpoint/2010/main" val="508869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708855-6715-4C0F-B6B2-9296B106A02A}"/>
              </a:ext>
            </a:extLst>
          </p:cNvPr>
          <p:cNvSpPr>
            <a:spLocks noGrp="1"/>
          </p:cNvSpPr>
          <p:nvPr>
            <p:ph type="title"/>
          </p:nvPr>
        </p:nvSpPr>
        <p:spPr/>
        <p:txBody>
          <a:bodyPr/>
          <a:lstStyle/>
          <a:p>
            <a:r>
              <a:rPr lang="de-CH">
                <a:solidFill>
                  <a:srgbClr val="C00000"/>
                </a:solidFill>
                <a:latin typeface="+mn-lt"/>
              </a:rPr>
              <a:t>Plan-Erfolgsrechnung</a:t>
            </a:r>
          </a:p>
        </p:txBody>
      </p:sp>
      <p:sp>
        <p:nvSpPr>
          <p:cNvPr id="6" name="Foliennummernplatzhalter 5">
            <a:extLst>
              <a:ext uri="{FF2B5EF4-FFF2-40B4-BE49-F238E27FC236}">
                <a16:creationId xmlns:a16="http://schemas.microsoft.com/office/drawing/2014/main" xmlns="" id="{31C89B77-7999-448B-BB14-2760D8A0298B}"/>
              </a:ext>
            </a:extLst>
          </p:cNvPr>
          <p:cNvSpPr>
            <a:spLocks noGrp="1"/>
          </p:cNvSpPr>
          <p:nvPr>
            <p:ph type="sldNum" sz="quarter" idx="12"/>
          </p:nvPr>
        </p:nvSpPr>
        <p:spPr/>
        <p:txBody>
          <a:bodyPr/>
          <a:lstStyle/>
          <a:p>
            <a:fld id="{6299131B-13F5-44E1-B72F-05147A6AD62D}" type="slidenum">
              <a:rPr lang="de-CH" smtClean="0"/>
              <a:t>17</a:t>
            </a:fld>
            <a:endParaRPr lang="de-CH"/>
          </a:p>
        </p:txBody>
      </p:sp>
      <p:pic>
        <p:nvPicPr>
          <p:cNvPr id="8" name="Grafik 7"/>
          <p:cNvPicPr>
            <a:picLocks noChangeAspect="1"/>
          </p:cNvPicPr>
          <p:nvPr/>
        </p:nvPicPr>
        <p:blipFill>
          <a:blip r:embed="rId2"/>
          <a:stretch>
            <a:fillRect/>
          </a:stretch>
        </p:blipFill>
        <p:spPr>
          <a:xfrm>
            <a:off x="2447044" y="1234599"/>
            <a:ext cx="4774027" cy="5577840"/>
          </a:xfrm>
          <a:prstGeom prst="rect">
            <a:avLst/>
          </a:prstGeom>
        </p:spPr>
      </p:pic>
    </p:spTree>
    <p:extLst>
      <p:ext uri="{BB962C8B-B14F-4D97-AF65-F5344CB8AC3E}">
        <p14:creationId xmlns:p14="http://schemas.microsoft.com/office/powerpoint/2010/main" val="3969607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708855-6715-4C0F-B6B2-9296B106A02A}"/>
              </a:ext>
            </a:extLst>
          </p:cNvPr>
          <p:cNvSpPr>
            <a:spLocks noGrp="1"/>
          </p:cNvSpPr>
          <p:nvPr>
            <p:ph type="title"/>
          </p:nvPr>
        </p:nvSpPr>
        <p:spPr/>
        <p:txBody>
          <a:bodyPr/>
          <a:lstStyle/>
          <a:p>
            <a:r>
              <a:rPr lang="de-CH">
                <a:solidFill>
                  <a:srgbClr val="C00000"/>
                </a:solidFill>
                <a:latin typeface="+mn-lt"/>
              </a:rPr>
              <a:t>Plan-Erfolgsrechnung</a:t>
            </a:r>
          </a:p>
        </p:txBody>
      </p:sp>
      <p:sp>
        <p:nvSpPr>
          <p:cNvPr id="6" name="Foliennummernplatzhalter 5">
            <a:extLst>
              <a:ext uri="{FF2B5EF4-FFF2-40B4-BE49-F238E27FC236}">
                <a16:creationId xmlns:a16="http://schemas.microsoft.com/office/drawing/2014/main" xmlns="" id="{31C89B77-7999-448B-BB14-2760D8A0298B}"/>
              </a:ext>
            </a:extLst>
          </p:cNvPr>
          <p:cNvSpPr>
            <a:spLocks noGrp="1"/>
          </p:cNvSpPr>
          <p:nvPr>
            <p:ph type="sldNum" sz="quarter" idx="12"/>
          </p:nvPr>
        </p:nvSpPr>
        <p:spPr/>
        <p:txBody>
          <a:bodyPr/>
          <a:lstStyle/>
          <a:p>
            <a:fld id="{6299131B-13F5-44E1-B72F-05147A6AD62D}" type="slidenum">
              <a:rPr lang="de-CH" smtClean="0"/>
              <a:t>18</a:t>
            </a:fld>
            <a:endParaRPr lang="de-CH"/>
          </a:p>
        </p:txBody>
      </p:sp>
      <p:pic>
        <p:nvPicPr>
          <p:cNvPr id="3" name="Grafik 2"/>
          <p:cNvPicPr>
            <a:picLocks noChangeAspect="1"/>
          </p:cNvPicPr>
          <p:nvPr/>
        </p:nvPicPr>
        <p:blipFill>
          <a:blip r:embed="rId2"/>
          <a:stretch>
            <a:fillRect/>
          </a:stretch>
        </p:blipFill>
        <p:spPr>
          <a:xfrm>
            <a:off x="2337066" y="1840396"/>
            <a:ext cx="4803272" cy="4515953"/>
          </a:xfrm>
          <a:prstGeom prst="rect">
            <a:avLst/>
          </a:prstGeom>
        </p:spPr>
      </p:pic>
    </p:spTree>
    <p:extLst>
      <p:ext uri="{BB962C8B-B14F-4D97-AF65-F5344CB8AC3E}">
        <p14:creationId xmlns:p14="http://schemas.microsoft.com/office/powerpoint/2010/main" val="1382710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a:solidFill>
                  <a:srgbClr val="C00000"/>
                </a:solidFill>
                <a:latin typeface="+mn-lt"/>
              </a:rPr>
              <a:t>Antrag</a:t>
            </a:r>
          </a:p>
        </p:txBody>
      </p:sp>
      <p:sp>
        <p:nvSpPr>
          <p:cNvPr id="3" name="Inhaltsplatzhalter 2"/>
          <p:cNvSpPr>
            <a:spLocks noGrp="1"/>
          </p:cNvSpPr>
          <p:nvPr>
            <p:ph idx="1"/>
          </p:nvPr>
        </p:nvSpPr>
        <p:spPr/>
        <p:txBody>
          <a:bodyPr>
            <a:normAutofit/>
          </a:bodyPr>
          <a:lstStyle/>
          <a:p>
            <a:pPr marL="0" indent="0">
              <a:lnSpc>
                <a:spcPct val="80000"/>
              </a:lnSpc>
              <a:spcBef>
                <a:spcPts val="1800"/>
              </a:spcBef>
              <a:buNone/>
            </a:pPr>
            <a:r>
              <a:rPr lang="de-CH"/>
              <a:t>Messe und Kongress GEOSummit im 2020 </a:t>
            </a:r>
          </a:p>
          <a:p>
            <a:pPr>
              <a:lnSpc>
                <a:spcPct val="80000"/>
              </a:lnSpc>
              <a:spcBef>
                <a:spcPts val="1800"/>
              </a:spcBef>
            </a:pPr>
            <a:r>
              <a:rPr lang="de-CH"/>
              <a:t>am 3. und 4. Juni 2020 </a:t>
            </a:r>
          </a:p>
          <a:p>
            <a:pPr>
              <a:lnSpc>
                <a:spcPct val="80000"/>
              </a:lnSpc>
              <a:spcBef>
                <a:spcPts val="1800"/>
              </a:spcBef>
            </a:pPr>
            <a:r>
              <a:rPr lang="de-CH"/>
              <a:t>in Bern mit </a:t>
            </a:r>
            <a:r>
              <a:rPr lang="de-CH" err="1"/>
              <a:t>BernExpo</a:t>
            </a:r>
            <a:r>
              <a:rPr lang="de-CH"/>
              <a:t> und Henris </a:t>
            </a:r>
          </a:p>
          <a:p>
            <a:pPr>
              <a:lnSpc>
                <a:spcPct val="80000"/>
              </a:lnSpc>
              <a:spcBef>
                <a:spcPts val="1800"/>
              </a:spcBef>
            </a:pPr>
            <a:r>
              <a:rPr lang="de-CH"/>
              <a:t>mit Fokus auf «geozentrisches» Publikum</a:t>
            </a:r>
          </a:p>
          <a:p>
            <a:pPr>
              <a:lnSpc>
                <a:spcPct val="80000"/>
              </a:lnSpc>
              <a:spcBef>
                <a:spcPts val="1800"/>
              </a:spcBef>
            </a:pPr>
            <a:r>
              <a:rPr lang="de-CH"/>
              <a:t>in einem schlanken Format und mit Tischmesse</a:t>
            </a:r>
          </a:p>
          <a:p>
            <a:pPr>
              <a:lnSpc>
                <a:spcPct val="80000"/>
              </a:lnSpc>
              <a:spcBef>
                <a:spcPts val="1800"/>
              </a:spcBef>
            </a:pPr>
            <a:r>
              <a:rPr lang="de-CH"/>
              <a:t>mit minimalen finanziellen Risiken</a:t>
            </a:r>
          </a:p>
          <a:p>
            <a:pPr marL="0" indent="0">
              <a:lnSpc>
                <a:spcPct val="80000"/>
              </a:lnSpc>
              <a:spcBef>
                <a:spcPts val="1800"/>
              </a:spcBef>
              <a:buNone/>
            </a:pPr>
            <a:r>
              <a:rPr lang="de-CH"/>
              <a:t>durchführen.</a:t>
            </a:r>
          </a:p>
          <a:p>
            <a:pPr marL="0" indent="0">
              <a:buNone/>
            </a:pPr>
            <a:endParaRPr lang="de-CH" sz="1600"/>
          </a:p>
        </p:txBody>
      </p:sp>
    </p:spTree>
    <p:extLst>
      <p:ext uri="{BB962C8B-B14F-4D97-AF65-F5344CB8AC3E}">
        <p14:creationId xmlns:p14="http://schemas.microsoft.com/office/powerpoint/2010/main" val="384048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CA57E64-771C-4BBB-9604-2565D3503437}"/>
              </a:ext>
            </a:extLst>
          </p:cNvPr>
          <p:cNvSpPr>
            <a:spLocks noGrp="1"/>
          </p:cNvSpPr>
          <p:nvPr>
            <p:ph type="ctrTitle"/>
          </p:nvPr>
        </p:nvSpPr>
        <p:spPr/>
        <p:txBody>
          <a:bodyPr/>
          <a:lstStyle/>
          <a:p>
            <a:r>
              <a:rPr lang="de-CH"/>
              <a:t>1. Begrüssung</a:t>
            </a:r>
          </a:p>
        </p:txBody>
      </p:sp>
      <p:sp>
        <p:nvSpPr>
          <p:cNvPr id="4" name="Foliennummernplatzhalter 3">
            <a:extLst>
              <a:ext uri="{FF2B5EF4-FFF2-40B4-BE49-F238E27FC236}">
                <a16:creationId xmlns:a16="http://schemas.microsoft.com/office/drawing/2014/main" xmlns="" id="{C181476A-1BA0-4BD2-ACD7-EBE5DADB8061}"/>
              </a:ext>
            </a:extLst>
          </p:cNvPr>
          <p:cNvSpPr>
            <a:spLocks noGrp="1"/>
          </p:cNvSpPr>
          <p:nvPr>
            <p:ph type="sldNum" sz="quarter" idx="12"/>
          </p:nvPr>
        </p:nvSpPr>
        <p:spPr/>
        <p:txBody>
          <a:bodyPr/>
          <a:lstStyle/>
          <a:p>
            <a:fld id="{F4273021-2132-2148-9C0E-281F0D99B55C}" type="slidenum">
              <a:rPr lang="de-DE" smtClean="0"/>
              <a:t>2</a:t>
            </a:fld>
            <a:endParaRPr lang="de-DE"/>
          </a:p>
        </p:txBody>
      </p:sp>
      <p:sp>
        <p:nvSpPr>
          <p:cNvPr id="6" name="Untertitel 5">
            <a:extLst>
              <a:ext uri="{FF2B5EF4-FFF2-40B4-BE49-F238E27FC236}">
                <a16:creationId xmlns:a16="http://schemas.microsoft.com/office/drawing/2014/main" xmlns="" id="{C5C30984-542A-475A-AC1D-D4BCD4C11639}"/>
              </a:ext>
            </a:extLst>
          </p:cNvPr>
          <p:cNvSpPr>
            <a:spLocks noGrp="1"/>
          </p:cNvSpPr>
          <p:nvPr>
            <p:ph type="subTitle" idx="1"/>
          </p:nvPr>
        </p:nvSpPr>
        <p:spPr>
          <a:xfrm>
            <a:off x="1219200" y="3775880"/>
            <a:ext cx="6400800" cy="1752600"/>
          </a:xfrm>
        </p:spPr>
        <p:txBody>
          <a:bodyPr/>
          <a:lstStyle/>
          <a:p>
            <a:r>
              <a:rPr lang="de-CH"/>
              <a:t>Ziel: Entscheide bezüglich weiterem Vorgehen im 2020</a:t>
            </a:r>
          </a:p>
        </p:txBody>
      </p:sp>
    </p:spTree>
    <p:extLst>
      <p:ext uri="{BB962C8B-B14F-4D97-AF65-F5344CB8AC3E}">
        <p14:creationId xmlns:p14="http://schemas.microsoft.com/office/powerpoint/2010/main" val="1535132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5A4FF6F-5637-4601-B279-B20EEEF73822}"/>
              </a:ext>
            </a:extLst>
          </p:cNvPr>
          <p:cNvSpPr>
            <a:spLocks noGrp="1"/>
          </p:cNvSpPr>
          <p:nvPr>
            <p:ph type="ctrTitle"/>
          </p:nvPr>
        </p:nvSpPr>
        <p:spPr/>
        <p:txBody>
          <a:bodyPr/>
          <a:lstStyle/>
          <a:p>
            <a:r>
              <a:rPr lang="de-CH"/>
              <a:t>4. Swissbau</a:t>
            </a:r>
          </a:p>
        </p:txBody>
      </p:sp>
      <p:sp>
        <p:nvSpPr>
          <p:cNvPr id="4" name="Foliennummernplatzhalter 3">
            <a:extLst>
              <a:ext uri="{FF2B5EF4-FFF2-40B4-BE49-F238E27FC236}">
                <a16:creationId xmlns:a16="http://schemas.microsoft.com/office/drawing/2014/main" xmlns="" id="{4F3F5168-C7E9-4751-9A92-B964BA7FFB3C}"/>
              </a:ext>
            </a:extLst>
          </p:cNvPr>
          <p:cNvSpPr>
            <a:spLocks noGrp="1"/>
          </p:cNvSpPr>
          <p:nvPr>
            <p:ph type="sldNum" sz="quarter" idx="12"/>
          </p:nvPr>
        </p:nvSpPr>
        <p:spPr/>
        <p:txBody>
          <a:bodyPr/>
          <a:lstStyle/>
          <a:p>
            <a:fld id="{F4273021-2132-2148-9C0E-281F0D99B55C}" type="slidenum">
              <a:rPr lang="de-DE" smtClean="0"/>
              <a:t>20</a:t>
            </a:fld>
            <a:endParaRPr lang="de-DE"/>
          </a:p>
        </p:txBody>
      </p:sp>
      <p:pic>
        <p:nvPicPr>
          <p:cNvPr id="3" name="Grafik 2">
            <a:extLst>
              <a:ext uri="{FF2B5EF4-FFF2-40B4-BE49-F238E27FC236}">
                <a16:creationId xmlns:a16="http://schemas.microsoft.com/office/drawing/2014/main" xmlns="" id="{36F11AE1-8CC8-4C11-8E49-48A9CB75461C}"/>
              </a:ext>
            </a:extLst>
          </p:cNvPr>
          <p:cNvPicPr>
            <a:picLocks noChangeAspect="1"/>
          </p:cNvPicPr>
          <p:nvPr/>
        </p:nvPicPr>
        <p:blipFill>
          <a:blip r:embed="rId2"/>
          <a:stretch>
            <a:fillRect/>
          </a:stretch>
        </p:blipFill>
        <p:spPr>
          <a:xfrm>
            <a:off x="7086600" y="2266056"/>
            <a:ext cx="1304925" cy="1771650"/>
          </a:xfrm>
          <a:prstGeom prst="rect">
            <a:avLst/>
          </a:prstGeom>
        </p:spPr>
      </p:pic>
      <p:pic>
        <p:nvPicPr>
          <p:cNvPr id="7" name="Grafik 6">
            <a:extLst>
              <a:ext uri="{FF2B5EF4-FFF2-40B4-BE49-F238E27FC236}">
                <a16:creationId xmlns:a16="http://schemas.microsoft.com/office/drawing/2014/main" xmlns="" id="{2806B607-47FF-4266-8CD2-2F39402DD916}"/>
              </a:ext>
            </a:extLst>
          </p:cNvPr>
          <p:cNvPicPr>
            <a:picLocks noChangeAspect="1"/>
          </p:cNvPicPr>
          <p:nvPr/>
        </p:nvPicPr>
        <p:blipFill>
          <a:blip r:embed="rId3"/>
          <a:stretch>
            <a:fillRect/>
          </a:stretch>
        </p:blipFill>
        <p:spPr>
          <a:xfrm>
            <a:off x="4572000" y="4218772"/>
            <a:ext cx="4229100" cy="1736623"/>
          </a:xfrm>
          <a:prstGeom prst="rect">
            <a:avLst/>
          </a:prstGeom>
        </p:spPr>
      </p:pic>
    </p:spTree>
    <p:extLst>
      <p:ext uri="{BB962C8B-B14F-4D97-AF65-F5344CB8AC3E}">
        <p14:creationId xmlns:p14="http://schemas.microsoft.com/office/powerpoint/2010/main" val="1319508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a:solidFill>
                  <a:srgbClr val="C00000"/>
                </a:solidFill>
                <a:latin typeface="+mn-lt"/>
              </a:rPr>
              <a:t>Varianten im Überblick</a:t>
            </a:r>
          </a:p>
        </p:txBody>
      </p:sp>
      <p:sp>
        <p:nvSpPr>
          <p:cNvPr id="3" name="Inhaltsplatzhalter 2"/>
          <p:cNvSpPr>
            <a:spLocks noGrp="1"/>
          </p:cNvSpPr>
          <p:nvPr>
            <p:ph idx="1"/>
          </p:nvPr>
        </p:nvSpPr>
        <p:spPr>
          <a:xfrm>
            <a:off x="628650" y="1572768"/>
            <a:ext cx="8515350" cy="5285231"/>
          </a:xfrm>
        </p:spPr>
        <p:txBody>
          <a:bodyPr>
            <a:normAutofit fontScale="55000" lnSpcReduction="20000"/>
          </a:bodyPr>
          <a:lstStyle/>
          <a:p>
            <a:pPr marL="0" indent="0">
              <a:buNone/>
            </a:pPr>
            <a:r>
              <a:rPr lang="de-CH" sz="3800" b="1"/>
              <a:t>Variante 1: Swissbau Focus		               </a:t>
            </a:r>
            <a:r>
              <a:rPr lang="de-CH" sz="3800" b="1">
                <a:solidFill>
                  <a:srgbClr val="C00000"/>
                </a:solidFill>
              </a:rPr>
              <a:t>&gt; an GV abgelehnt</a:t>
            </a:r>
            <a:endParaRPr lang="de-CH" sz="3800" b="1"/>
          </a:p>
          <a:p>
            <a:r>
              <a:rPr lang="de-CH" sz="3800" b="1"/>
              <a:t>Partnerschaft Swissbau: CHF 9’500.—</a:t>
            </a:r>
          </a:p>
          <a:p>
            <a:r>
              <a:rPr lang="de-CH" sz="3800"/>
              <a:t>Organisation von Vorträge in interdisziplinären Blöcken</a:t>
            </a:r>
          </a:p>
          <a:p>
            <a:endParaRPr lang="de-CH" sz="3800"/>
          </a:p>
          <a:p>
            <a:pPr marL="0" indent="0">
              <a:buNone/>
            </a:pPr>
            <a:r>
              <a:rPr lang="de-CH" sz="3800" b="1"/>
              <a:t>Variante 2: Nur Innovationslab			</a:t>
            </a:r>
            <a:r>
              <a:rPr lang="de-CH" sz="3800" b="1">
                <a:solidFill>
                  <a:srgbClr val="C00000"/>
                </a:solidFill>
              </a:rPr>
              <a:t>&gt; vertiefter abgeklärt</a:t>
            </a:r>
            <a:endParaRPr lang="de-CH" sz="3800" b="1"/>
          </a:p>
          <a:p>
            <a:r>
              <a:rPr lang="de-CH" sz="3800" b="1"/>
              <a:t>Partnerschaft Swissbau: CHF 15’000.—</a:t>
            </a:r>
          </a:p>
          <a:p>
            <a:r>
              <a:rPr lang="de-CH" sz="3800"/>
              <a:t>4 Tage Präsenz in Innovationslab an einem Arbeitsplatz</a:t>
            </a:r>
          </a:p>
          <a:p>
            <a:r>
              <a:rPr lang="de-CH" sz="3800"/>
              <a:t>Mitwirkung in Show Case</a:t>
            </a:r>
          </a:p>
          <a:p>
            <a:pPr marL="0" indent="0">
              <a:buNone/>
            </a:pPr>
            <a:endParaRPr lang="de-CH" sz="3800"/>
          </a:p>
          <a:p>
            <a:pPr marL="0" indent="0">
              <a:buNone/>
            </a:pPr>
            <a:r>
              <a:rPr lang="de-CH" sz="3800" b="1"/>
              <a:t>Variante 3: Swissbau Focus und Innovationslab</a:t>
            </a:r>
          </a:p>
          <a:p>
            <a:r>
              <a:rPr lang="de-CH" sz="3800" b="1"/>
              <a:t>Partnerschaft Swissbau: CHF 20’000.—		</a:t>
            </a:r>
            <a:r>
              <a:rPr lang="de-CH" sz="3800" b="1">
                <a:solidFill>
                  <a:srgbClr val="C00000"/>
                </a:solidFill>
              </a:rPr>
              <a:t>&gt; an GV abgelehnt</a:t>
            </a:r>
            <a:endParaRPr lang="de-CH" sz="3800" b="1"/>
          </a:p>
          <a:p>
            <a:r>
              <a:rPr lang="de-CH" sz="3800"/>
              <a:t>Umfassende Präsenz</a:t>
            </a:r>
          </a:p>
          <a:p>
            <a:endParaRPr lang="de-CH" sz="3800"/>
          </a:p>
          <a:p>
            <a:pPr marL="0" indent="0">
              <a:buNone/>
            </a:pPr>
            <a:r>
              <a:rPr lang="de-CH" sz="3800" b="1"/>
              <a:t>Variante 4</a:t>
            </a:r>
            <a:r>
              <a:rPr lang="de-CH" sz="3800"/>
              <a:t>: </a:t>
            </a:r>
            <a:r>
              <a:rPr lang="de-CH" sz="3800" b="1"/>
              <a:t>Gemeinschaftsstand in der Messe   	</a:t>
            </a:r>
            <a:r>
              <a:rPr lang="de-CH" sz="3800" b="1">
                <a:solidFill>
                  <a:srgbClr val="C00000"/>
                </a:solidFill>
              </a:rPr>
              <a:t>&gt; kein Interesse</a:t>
            </a:r>
          </a:p>
          <a:p>
            <a:endParaRPr lang="de-CH"/>
          </a:p>
          <a:p>
            <a:endParaRPr lang="de-CH"/>
          </a:p>
          <a:p>
            <a:endParaRPr lang="de-CH"/>
          </a:p>
        </p:txBody>
      </p:sp>
    </p:spTree>
    <p:extLst>
      <p:ext uri="{BB962C8B-B14F-4D97-AF65-F5344CB8AC3E}">
        <p14:creationId xmlns:p14="http://schemas.microsoft.com/office/powerpoint/2010/main" val="75987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a:solidFill>
                  <a:srgbClr val="C00000"/>
                </a:solidFill>
                <a:latin typeface="+mn-lt"/>
              </a:rPr>
              <a:t>Was ist gelaufen? (I)</a:t>
            </a:r>
          </a:p>
        </p:txBody>
      </p:sp>
      <p:sp>
        <p:nvSpPr>
          <p:cNvPr id="3" name="Inhaltsplatzhalter 2"/>
          <p:cNvSpPr>
            <a:spLocks noGrp="1"/>
          </p:cNvSpPr>
          <p:nvPr>
            <p:ph idx="1"/>
          </p:nvPr>
        </p:nvSpPr>
        <p:spPr>
          <a:xfrm>
            <a:off x="628650" y="1475232"/>
            <a:ext cx="7886700" cy="5017643"/>
          </a:xfrm>
        </p:spPr>
        <p:txBody>
          <a:bodyPr>
            <a:normAutofit lnSpcReduction="10000"/>
          </a:bodyPr>
          <a:lstStyle/>
          <a:p>
            <a:pPr>
              <a:lnSpc>
                <a:spcPct val="80000"/>
              </a:lnSpc>
              <a:spcBef>
                <a:spcPts val="600"/>
              </a:spcBef>
            </a:pPr>
            <a:r>
              <a:rPr lang="de-CH" sz="2400"/>
              <a:t>GEOWave und IGS haben je CHF 5000 für ein Konzept gesprochen.</a:t>
            </a:r>
          </a:p>
          <a:p>
            <a:pPr>
              <a:lnSpc>
                <a:spcPct val="80000"/>
              </a:lnSpc>
              <a:spcBef>
                <a:spcPts val="600"/>
              </a:spcBef>
            </a:pPr>
            <a:r>
              <a:rPr lang="de-CH" sz="2400"/>
              <a:t>Umfrage bei bisherigen Ausstellern zu Gemeinschaftsstand an der Swissbau:</a:t>
            </a:r>
          </a:p>
          <a:p>
            <a:pPr lvl="1">
              <a:lnSpc>
                <a:spcPct val="80000"/>
              </a:lnSpc>
              <a:spcBef>
                <a:spcPts val="600"/>
              </a:spcBef>
            </a:pPr>
            <a:r>
              <a:rPr lang="de-CH" sz="2000"/>
              <a:t>Kaum Interesse. </a:t>
            </a:r>
          </a:p>
          <a:p>
            <a:pPr lvl="1">
              <a:lnSpc>
                <a:spcPct val="80000"/>
              </a:lnSpc>
              <a:spcBef>
                <a:spcPts val="600"/>
              </a:spcBef>
            </a:pPr>
            <a:r>
              <a:rPr lang="de-CH" sz="2000"/>
              <a:t>Wenn was machen, dann selber</a:t>
            </a:r>
          </a:p>
          <a:p>
            <a:pPr>
              <a:lnSpc>
                <a:spcPct val="80000"/>
              </a:lnSpc>
              <a:spcBef>
                <a:spcPts val="600"/>
              </a:spcBef>
            </a:pPr>
            <a:r>
              <a:rPr lang="de-CH" sz="2400"/>
              <a:t>Mitgewirkt in diversen Workshops zum Innovationslab der Swissbau:</a:t>
            </a:r>
          </a:p>
          <a:p>
            <a:pPr lvl="1">
              <a:lnSpc>
                <a:spcPct val="80000"/>
              </a:lnSpc>
              <a:spcBef>
                <a:spcPts val="600"/>
              </a:spcBef>
            </a:pPr>
            <a:r>
              <a:rPr lang="de-CH" sz="2000"/>
              <a:t>Ist als Verband nicht einfach, da sonst v.a. Unternehmen mit eigenen Produkten vertreten sind (u.a. </a:t>
            </a:r>
            <a:r>
              <a:rPr lang="de-CH" sz="2000" err="1"/>
              <a:t>Mensch+Maschine</a:t>
            </a:r>
            <a:r>
              <a:rPr lang="de-CH" sz="2000"/>
              <a:t>, </a:t>
            </a:r>
            <a:r>
              <a:rPr lang="de-CH" sz="2000" err="1"/>
              <a:t>Jauslin+Stebler</a:t>
            </a:r>
            <a:r>
              <a:rPr lang="de-CH" sz="2000"/>
              <a:t>, </a:t>
            </a:r>
            <a:r>
              <a:rPr lang="de-CH" sz="2000" err="1"/>
              <a:t>etc</a:t>
            </a:r>
            <a:r>
              <a:rPr lang="de-CH" sz="2000"/>
              <a:t>)</a:t>
            </a:r>
          </a:p>
          <a:p>
            <a:pPr lvl="1">
              <a:lnSpc>
                <a:spcPct val="80000"/>
              </a:lnSpc>
              <a:spcBef>
                <a:spcPts val="600"/>
              </a:spcBef>
            </a:pPr>
            <a:r>
              <a:rPr lang="de-CH" sz="2000"/>
              <a:t>Thema Geoinformation in allen Fachgruppen eingebracht, damit Geoinformation ausserhalb des Gebäudes im Showcase auch präsent ist</a:t>
            </a:r>
          </a:p>
          <a:p>
            <a:pPr>
              <a:lnSpc>
                <a:spcPct val="80000"/>
              </a:lnSpc>
              <a:spcBef>
                <a:spcPts val="600"/>
              </a:spcBef>
            </a:pPr>
            <a:r>
              <a:rPr lang="de-CH" sz="2400"/>
              <a:t>Sondierungsgespräche mit potentiellen Interessenten für Präsenz am Stand im Innovationlab</a:t>
            </a:r>
          </a:p>
          <a:p>
            <a:pPr lvl="1">
              <a:lnSpc>
                <a:spcPct val="80000"/>
              </a:lnSpc>
              <a:spcBef>
                <a:spcPts val="600"/>
              </a:spcBef>
            </a:pPr>
            <a:r>
              <a:rPr lang="de-CH" sz="2000"/>
              <a:t>Zurückhaltend, da kaum national, sondern eher regional / lokal tätig</a:t>
            </a:r>
          </a:p>
          <a:p>
            <a:pPr lvl="1">
              <a:lnSpc>
                <a:spcPct val="80000"/>
              </a:lnSpc>
              <a:spcBef>
                <a:spcPts val="600"/>
              </a:spcBef>
            </a:pPr>
            <a:r>
              <a:rPr lang="de-CH" sz="2000"/>
              <a:t>Am ehesten Interesse von  3-5 grösseren Ingenieurbüro</a:t>
            </a:r>
          </a:p>
          <a:p>
            <a:pPr>
              <a:lnSpc>
                <a:spcPct val="80000"/>
              </a:lnSpc>
              <a:spcBef>
                <a:spcPts val="1800"/>
              </a:spcBef>
            </a:pPr>
            <a:endParaRPr lang="de-CH" sz="2200"/>
          </a:p>
          <a:p>
            <a:endParaRPr lang="de-CH" sz="1600"/>
          </a:p>
        </p:txBody>
      </p:sp>
    </p:spTree>
    <p:extLst>
      <p:ext uri="{BB962C8B-B14F-4D97-AF65-F5344CB8AC3E}">
        <p14:creationId xmlns:p14="http://schemas.microsoft.com/office/powerpoint/2010/main" val="3405156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a:solidFill>
                  <a:srgbClr val="C00000"/>
                </a:solidFill>
                <a:latin typeface="+mn-lt"/>
              </a:rPr>
              <a:t>Was ist gelaufen? (II)</a:t>
            </a:r>
          </a:p>
        </p:txBody>
      </p:sp>
      <p:sp>
        <p:nvSpPr>
          <p:cNvPr id="3" name="Inhaltsplatzhalter 2"/>
          <p:cNvSpPr>
            <a:spLocks noGrp="1"/>
          </p:cNvSpPr>
          <p:nvPr>
            <p:ph idx="1"/>
          </p:nvPr>
        </p:nvSpPr>
        <p:spPr>
          <a:xfrm>
            <a:off x="628650" y="1475232"/>
            <a:ext cx="7886700" cy="5017643"/>
          </a:xfrm>
        </p:spPr>
        <p:txBody>
          <a:bodyPr>
            <a:normAutofit/>
          </a:bodyPr>
          <a:lstStyle/>
          <a:p>
            <a:pPr>
              <a:lnSpc>
                <a:spcPct val="80000"/>
              </a:lnSpc>
              <a:spcBef>
                <a:spcPts val="600"/>
              </a:spcBef>
            </a:pPr>
            <a:r>
              <a:rPr lang="de-CH" sz="2400"/>
              <a:t>Sondierungsgespräche </a:t>
            </a:r>
            <a:r>
              <a:rPr lang="de-CH" sz="2400" err="1"/>
              <a:t>GEOSchoolDay</a:t>
            </a:r>
            <a:r>
              <a:rPr lang="de-CH" sz="2400"/>
              <a:t>:</a:t>
            </a:r>
          </a:p>
          <a:p>
            <a:pPr lvl="1">
              <a:lnSpc>
                <a:spcPct val="80000"/>
              </a:lnSpc>
              <a:spcBef>
                <a:spcPts val="600"/>
              </a:spcBef>
            </a:pPr>
            <a:r>
              <a:rPr lang="de-CH" sz="2000"/>
              <a:t>Thema Fachkräftemangel ist relevant  &gt; Daniel Löhr machte Vorstoss bei Swissbau</a:t>
            </a:r>
          </a:p>
          <a:p>
            <a:pPr lvl="1">
              <a:lnSpc>
                <a:spcPct val="80000"/>
              </a:lnSpc>
              <a:spcBef>
                <a:spcPts val="600"/>
              </a:spcBef>
            </a:pPr>
            <a:r>
              <a:rPr lang="de-CH" sz="2000"/>
              <a:t>Bereitschaft / Interesse zur Durchführung </a:t>
            </a:r>
            <a:r>
              <a:rPr lang="de-CH" sz="2000" err="1"/>
              <a:t>GEOSchoolDay</a:t>
            </a:r>
            <a:r>
              <a:rPr lang="de-CH" sz="2000"/>
              <a:t> an Swissbau inkl. Swiss </a:t>
            </a:r>
            <a:r>
              <a:rPr lang="de-CH" sz="2000" err="1"/>
              <a:t>GeoLab</a:t>
            </a:r>
            <a:r>
              <a:rPr lang="de-CH" sz="2000"/>
              <a:t> Container &gt; Bedingungen müssen noch geklärt werden.</a:t>
            </a:r>
          </a:p>
          <a:p>
            <a:pPr>
              <a:lnSpc>
                <a:spcPct val="80000"/>
              </a:lnSpc>
              <a:spcBef>
                <a:spcPts val="1800"/>
              </a:spcBef>
            </a:pPr>
            <a:r>
              <a:rPr lang="de-CH" sz="2200"/>
              <a:t>Abklärung  zu Inhalten / Themen:</a:t>
            </a:r>
          </a:p>
          <a:p>
            <a:pPr lvl="1">
              <a:lnSpc>
                <a:spcPct val="80000"/>
              </a:lnSpc>
              <a:spcBef>
                <a:spcPts val="600"/>
              </a:spcBef>
            </a:pPr>
            <a:r>
              <a:rPr lang="de-CH" sz="2000"/>
              <a:t>Digitalisierung / BIM ist für Baubranche brennend &gt; Bauen Digital Schweiz ist Key Partner von Swissbau </a:t>
            </a:r>
          </a:p>
          <a:p>
            <a:pPr lvl="1">
              <a:lnSpc>
                <a:spcPct val="80000"/>
              </a:lnSpc>
              <a:spcBef>
                <a:spcPts val="600"/>
              </a:spcBef>
            </a:pPr>
            <a:r>
              <a:rPr lang="de-CH" sz="2000"/>
              <a:t>Geobranche könnte bei BIM bezügliche Datenverwaltung einen relevanten Beitrag leisten</a:t>
            </a:r>
          </a:p>
          <a:p>
            <a:pPr lvl="1">
              <a:lnSpc>
                <a:spcPct val="80000"/>
              </a:lnSpc>
              <a:spcBef>
                <a:spcPts val="600"/>
              </a:spcBef>
            </a:pPr>
            <a:r>
              <a:rPr lang="de-CH" sz="2000"/>
              <a:t>Mitwirken bei den Fachgruppen von Bauen Digital Schweiz zu </a:t>
            </a:r>
            <a:r>
              <a:rPr lang="de-CH" sz="2000" err="1"/>
              <a:t>GeoBIM</a:t>
            </a:r>
            <a:r>
              <a:rPr lang="de-CH" sz="2000"/>
              <a:t>, BIM für Infrastrukturen (Tiefbau), linearen Objekten (z.B. Bahn) oder Retro BIM ist relevant</a:t>
            </a:r>
          </a:p>
          <a:p>
            <a:pPr>
              <a:lnSpc>
                <a:spcPct val="80000"/>
              </a:lnSpc>
              <a:spcBef>
                <a:spcPts val="1800"/>
              </a:spcBef>
            </a:pPr>
            <a:endParaRPr lang="de-CH" sz="2200"/>
          </a:p>
          <a:p>
            <a:endParaRPr lang="de-CH" sz="1600"/>
          </a:p>
        </p:txBody>
      </p:sp>
    </p:spTree>
    <p:extLst>
      <p:ext uri="{BB962C8B-B14F-4D97-AF65-F5344CB8AC3E}">
        <p14:creationId xmlns:p14="http://schemas.microsoft.com/office/powerpoint/2010/main" val="3066307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708855-6715-4C0F-B6B2-9296B106A02A}"/>
              </a:ext>
            </a:extLst>
          </p:cNvPr>
          <p:cNvSpPr>
            <a:spLocks noGrp="1"/>
          </p:cNvSpPr>
          <p:nvPr>
            <p:ph type="title"/>
          </p:nvPr>
        </p:nvSpPr>
        <p:spPr/>
        <p:txBody>
          <a:bodyPr/>
          <a:lstStyle/>
          <a:p>
            <a:r>
              <a:rPr lang="de-CH">
                <a:solidFill>
                  <a:srgbClr val="C00000"/>
                </a:solidFill>
                <a:latin typeface="+mn-lt"/>
              </a:rPr>
              <a:t>Konzept – Offene Fragen</a:t>
            </a:r>
          </a:p>
        </p:txBody>
      </p:sp>
      <p:sp>
        <p:nvSpPr>
          <p:cNvPr id="3" name="Inhaltsplatzhalter 2">
            <a:extLst>
              <a:ext uri="{FF2B5EF4-FFF2-40B4-BE49-F238E27FC236}">
                <a16:creationId xmlns:a16="http://schemas.microsoft.com/office/drawing/2014/main" xmlns="" id="{2D6A0292-D1F9-48C5-896B-1D6EA078D83E}"/>
              </a:ext>
            </a:extLst>
          </p:cNvPr>
          <p:cNvSpPr>
            <a:spLocks noGrp="1"/>
          </p:cNvSpPr>
          <p:nvPr>
            <p:ph idx="1"/>
          </p:nvPr>
        </p:nvSpPr>
        <p:spPr/>
        <p:txBody>
          <a:bodyPr>
            <a:normAutofit lnSpcReduction="10000"/>
          </a:bodyPr>
          <a:lstStyle/>
          <a:p>
            <a:r>
              <a:rPr lang="de-CH" sz="2400">
                <a:latin typeface="Calibri" panose="020F0502020204030204" pitchFamily="34" charset="0"/>
              </a:rPr>
              <a:t>Das </a:t>
            </a:r>
            <a:r>
              <a:rPr lang="de-CH" sz="2400" err="1">
                <a:latin typeface="Calibri" panose="020F0502020204030204" pitchFamily="34" charset="0"/>
              </a:rPr>
              <a:t>InnovationsLab</a:t>
            </a:r>
            <a:r>
              <a:rPr lang="de-CH" sz="2400">
                <a:latin typeface="Calibri" panose="020F0502020204030204" pitchFamily="34" charset="0"/>
              </a:rPr>
              <a:t> setzt voll auf die Digitalisierung mit Fokus BIM  &gt;  </a:t>
            </a:r>
            <a:r>
              <a:rPr lang="de-CH" sz="2400">
                <a:solidFill>
                  <a:srgbClr val="C00000"/>
                </a:solidFill>
                <a:latin typeface="Calibri" panose="020F0502020204030204" pitchFamily="34" charset="0"/>
              </a:rPr>
              <a:t>Ist das auch unser Schwerpunkt?</a:t>
            </a:r>
          </a:p>
          <a:p>
            <a:r>
              <a:rPr lang="de-CH" sz="2400">
                <a:latin typeface="Calibri" panose="020F0502020204030204" pitchFamily="34" charset="0"/>
              </a:rPr>
              <a:t>Für die Vernetzung wäre das Focus Forum wirkungsvoller als das Innovationslab. Die Mitwirkung mit CHF 9500 wurde aber an der letzten GV abgelehnt  &gt; </a:t>
            </a:r>
            <a:r>
              <a:rPr lang="de-CH" sz="2400">
                <a:solidFill>
                  <a:srgbClr val="C00000"/>
                </a:solidFill>
                <a:latin typeface="Calibri" panose="020F0502020204030204" pitchFamily="34" charset="0"/>
              </a:rPr>
              <a:t>Ist dieser Entscheid unumstösslich?</a:t>
            </a:r>
          </a:p>
          <a:p>
            <a:r>
              <a:rPr lang="de-CH" sz="2400">
                <a:latin typeface="Calibri" panose="020F0502020204030204" pitchFamily="34" charset="0"/>
              </a:rPr>
              <a:t>Das Mitwirken in den Arbeitsgruppen für den Showcase im </a:t>
            </a:r>
            <a:r>
              <a:rPr lang="de-CH" sz="2400" err="1">
                <a:latin typeface="Calibri" panose="020F0502020204030204" pitchFamily="34" charset="0"/>
              </a:rPr>
              <a:t>iRoom</a:t>
            </a:r>
            <a:r>
              <a:rPr lang="de-CH" sz="2400">
                <a:latin typeface="Calibri" panose="020F0502020204030204" pitchFamily="34" charset="0"/>
              </a:rPr>
              <a:t> ist für GEOSummit als Verein sehr schwierig, da sonst ausschliesslich Firmen mit konkreten Interesse an interdisziplinärer Zusammenarbeite vertreten sind. </a:t>
            </a:r>
            <a:br>
              <a:rPr lang="de-CH" sz="2400">
                <a:latin typeface="Calibri" panose="020F0502020204030204" pitchFamily="34" charset="0"/>
              </a:rPr>
            </a:br>
            <a:r>
              <a:rPr lang="de-CH" sz="2400">
                <a:latin typeface="Calibri" panose="020F0502020204030204" pitchFamily="34" charset="0"/>
              </a:rPr>
              <a:t>&gt; </a:t>
            </a:r>
            <a:r>
              <a:rPr lang="de-CH" sz="2400">
                <a:solidFill>
                  <a:srgbClr val="C00000"/>
                </a:solidFill>
                <a:latin typeface="Calibri" panose="020F0502020204030204" pitchFamily="34" charset="0"/>
              </a:rPr>
              <a:t>Wäre es nicht sinnvoller, wenn einzelne Firma aus unserer Branche ans Stelle des GEOSummit aktiv mitmachen würden?</a:t>
            </a:r>
          </a:p>
          <a:p>
            <a:pPr>
              <a:spcAft>
                <a:spcPts val="0"/>
              </a:spcAft>
            </a:pPr>
            <a:endParaRPr lang="de-CH"/>
          </a:p>
        </p:txBody>
      </p:sp>
      <p:sp>
        <p:nvSpPr>
          <p:cNvPr id="6" name="Foliennummernplatzhalter 5">
            <a:extLst>
              <a:ext uri="{FF2B5EF4-FFF2-40B4-BE49-F238E27FC236}">
                <a16:creationId xmlns:a16="http://schemas.microsoft.com/office/drawing/2014/main" xmlns="" id="{31C89B77-7999-448B-BB14-2760D8A0298B}"/>
              </a:ext>
            </a:extLst>
          </p:cNvPr>
          <p:cNvSpPr>
            <a:spLocks noGrp="1"/>
          </p:cNvSpPr>
          <p:nvPr>
            <p:ph type="sldNum" sz="quarter" idx="12"/>
          </p:nvPr>
        </p:nvSpPr>
        <p:spPr/>
        <p:txBody>
          <a:bodyPr/>
          <a:lstStyle/>
          <a:p>
            <a:fld id="{6299131B-13F5-44E1-B72F-05147A6AD62D}" type="slidenum">
              <a:rPr lang="de-CH" smtClean="0"/>
              <a:t>24</a:t>
            </a:fld>
            <a:endParaRPr lang="de-CH"/>
          </a:p>
        </p:txBody>
      </p:sp>
    </p:spTree>
    <p:extLst>
      <p:ext uri="{BB962C8B-B14F-4D97-AF65-F5344CB8AC3E}">
        <p14:creationId xmlns:p14="http://schemas.microsoft.com/office/powerpoint/2010/main" val="36035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708855-6715-4C0F-B6B2-9296B106A02A}"/>
              </a:ext>
            </a:extLst>
          </p:cNvPr>
          <p:cNvSpPr>
            <a:spLocks noGrp="1"/>
          </p:cNvSpPr>
          <p:nvPr>
            <p:ph type="title"/>
          </p:nvPr>
        </p:nvSpPr>
        <p:spPr/>
        <p:txBody>
          <a:bodyPr/>
          <a:lstStyle/>
          <a:p>
            <a:r>
              <a:rPr lang="de-CH">
                <a:solidFill>
                  <a:srgbClr val="C00000"/>
                </a:solidFill>
                <a:latin typeface="+mn-lt"/>
              </a:rPr>
              <a:t>Konzept - Ziele</a:t>
            </a:r>
          </a:p>
        </p:txBody>
      </p:sp>
      <p:sp>
        <p:nvSpPr>
          <p:cNvPr id="3" name="Inhaltsplatzhalter 2">
            <a:extLst>
              <a:ext uri="{FF2B5EF4-FFF2-40B4-BE49-F238E27FC236}">
                <a16:creationId xmlns:a16="http://schemas.microsoft.com/office/drawing/2014/main" xmlns="" id="{2D6A0292-D1F9-48C5-896B-1D6EA078D83E}"/>
              </a:ext>
            </a:extLst>
          </p:cNvPr>
          <p:cNvSpPr>
            <a:spLocks noGrp="1"/>
          </p:cNvSpPr>
          <p:nvPr>
            <p:ph idx="1"/>
          </p:nvPr>
        </p:nvSpPr>
        <p:spPr>
          <a:xfrm>
            <a:off x="628650" y="1549469"/>
            <a:ext cx="8410575" cy="4989443"/>
          </a:xfrm>
        </p:spPr>
        <p:txBody>
          <a:bodyPr>
            <a:normAutofit/>
          </a:bodyPr>
          <a:lstStyle/>
          <a:p>
            <a:pPr marL="457200" indent="-457200">
              <a:spcAft>
                <a:spcPts val="0"/>
              </a:spcAft>
              <a:buFont typeface="+mj-lt"/>
              <a:buAutoNum type="arabicPeriod"/>
            </a:pPr>
            <a:r>
              <a:rPr lang="de-CH" sz="2400" b="1">
                <a:latin typeface="Calibri" panose="020F0502020204030204" pitchFamily="34" charset="0"/>
                <a:ea typeface="Calibri" panose="020F0502020204030204" pitchFamily="34" charset="0"/>
              </a:rPr>
              <a:t>Vernetzung mit der Baubranche</a:t>
            </a:r>
          </a:p>
          <a:p>
            <a:pPr marL="457200" indent="-457200">
              <a:spcAft>
                <a:spcPts val="0"/>
              </a:spcAft>
              <a:buFont typeface="+mj-lt"/>
              <a:buAutoNum type="arabicPeriod"/>
            </a:pPr>
            <a:r>
              <a:rPr lang="de-CH" sz="2400" b="1">
                <a:latin typeface="Calibri" panose="020F0502020204030204" pitchFamily="34" charset="0"/>
                <a:ea typeface="Calibri" panose="020F0502020204030204" pitchFamily="34" charset="0"/>
              </a:rPr>
              <a:t>Aufzeigen der Relevanz von Geoinformation / Vermessung</a:t>
            </a:r>
          </a:p>
          <a:p>
            <a:pPr marL="457200" indent="-457200">
              <a:buFont typeface="+mj-lt"/>
              <a:buAutoNum type="arabicPeriod"/>
            </a:pPr>
            <a:r>
              <a:rPr lang="de-CH" sz="2400">
                <a:latin typeface="Calibri" panose="020F0502020204030204" pitchFamily="34" charset="0"/>
                <a:ea typeface="Calibri" panose="020F0502020204030204" pitchFamily="34" charset="0"/>
              </a:rPr>
              <a:t>Erfahrungen von GIS in BIM einbringen </a:t>
            </a:r>
          </a:p>
          <a:p>
            <a:pPr marL="457200" indent="-457200">
              <a:buFont typeface="+mj-lt"/>
              <a:buAutoNum type="arabicPeriod"/>
            </a:pPr>
            <a:r>
              <a:rPr lang="de-CH" sz="2400">
                <a:latin typeface="Calibri" panose="020F0502020204030204" pitchFamily="34" charset="0"/>
                <a:ea typeface="Calibri" panose="020F0502020204030204" pitchFamily="34" charset="0"/>
              </a:rPr>
              <a:t>Von der interdisziplinären Zusammenarbeit bei BIM profitieren</a:t>
            </a:r>
          </a:p>
          <a:p>
            <a:pPr marL="457200" indent="-457200">
              <a:buFont typeface="+mj-lt"/>
              <a:buAutoNum type="arabicPeriod"/>
            </a:pPr>
            <a:r>
              <a:rPr lang="de-CH" sz="2400">
                <a:latin typeface="Calibri" panose="020F0502020204030204" pitchFamily="34" charset="0"/>
                <a:ea typeface="Calibri" panose="020F0502020204030204" pitchFamily="34" charset="0"/>
              </a:rPr>
              <a:t>Plattform für </a:t>
            </a:r>
            <a:r>
              <a:rPr lang="de-CH" sz="2400" err="1">
                <a:latin typeface="Calibri" panose="020F0502020204030204" pitchFamily="34" charset="0"/>
                <a:ea typeface="Calibri" panose="020F0502020204030204" pitchFamily="34" charset="0"/>
              </a:rPr>
              <a:t>GEOSchoolDay</a:t>
            </a:r>
            <a:endParaRPr lang="de-CH" sz="2400">
              <a:latin typeface="Calibri" panose="020F0502020204030204" pitchFamily="34" charset="0"/>
              <a:ea typeface="Calibri" panose="020F0502020204030204" pitchFamily="34" charset="0"/>
            </a:endParaRPr>
          </a:p>
          <a:p>
            <a:pPr>
              <a:spcAft>
                <a:spcPts val="0"/>
              </a:spcAft>
            </a:pPr>
            <a:endParaRPr lang="de-CH"/>
          </a:p>
          <a:p>
            <a:pPr marL="0" indent="0">
              <a:spcAft>
                <a:spcPts val="0"/>
              </a:spcAft>
              <a:buNone/>
            </a:pPr>
            <a:r>
              <a:rPr lang="de-CH" sz="2400" u="sng">
                <a:latin typeface="Calibri" panose="020F0502020204030204" pitchFamily="34" charset="0"/>
              </a:rPr>
              <a:t>Abgrenzung bei den Zielsetzung:</a:t>
            </a:r>
          </a:p>
          <a:p>
            <a:pPr>
              <a:spcAft>
                <a:spcPts val="0"/>
              </a:spcAft>
            </a:pPr>
            <a:r>
              <a:rPr lang="de-CH" sz="2400">
                <a:latin typeface="Calibri" panose="020F0502020204030204" pitchFamily="34" charset="0"/>
              </a:rPr>
              <a:t>Kein Adressieren von geozentrischen Teilnehmern</a:t>
            </a:r>
          </a:p>
        </p:txBody>
      </p:sp>
      <p:sp>
        <p:nvSpPr>
          <p:cNvPr id="6" name="Foliennummernplatzhalter 5">
            <a:extLst>
              <a:ext uri="{FF2B5EF4-FFF2-40B4-BE49-F238E27FC236}">
                <a16:creationId xmlns:a16="http://schemas.microsoft.com/office/drawing/2014/main" xmlns="" id="{31C89B77-7999-448B-BB14-2760D8A0298B}"/>
              </a:ext>
            </a:extLst>
          </p:cNvPr>
          <p:cNvSpPr>
            <a:spLocks noGrp="1"/>
          </p:cNvSpPr>
          <p:nvPr>
            <p:ph type="sldNum" sz="quarter" idx="12"/>
          </p:nvPr>
        </p:nvSpPr>
        <p:spPr/>
        <p:txBody>
          <a:bodyPr/>
          <a:lstStyle/>
          <a:p>
            <a:fld id="{6299131B-13F5-44E1-B72F-05147A6AD62D}" type="slidenum">
              <a:rPr lang="de-CH" smtClean="0"/>
              <a:t>25</a:t>
            </a:fld>
            <a:endParaRPr lang="de-CH"/>
          </a:p>
        </p:txBody>
      </p:sp>
    </p:spTree>
    <p:extLst>
      <p:ext uri="{BB962C8B-B14F-4D97-AF65-F5344CB8AC3E}">
        <p14:creationId xmlns:p14="http://schemas.microsoft.com/office/powerpoint/2010/main" val="738864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0708855-6715-4C0F-B6B2-9296B106A02A}"/>
              </a:ext>
            </a:extLst>
          </p:cNvPr>
          <p:cNvSpPr>
            <a:spLocks noGrp="1"/>
          </p:cNvSpPr>
          <p:nvPr>
            <p:ph type="title"/>
          </p:nvPr>
        </p:nvSpPr>
        <p:spPr/>
        <p:txBody>
          <a:bodyPr/>
          <a:lstStyle/>
          <a:p>
            <a:r>
              <a:rPr lang="de-CH">
                <a:solidFill>
                  <a:srgbClr val="C00000"/>
                </a:solidFill>
                <a:latin typeface="+mn-lt"/>
              </a:rPr>
              <a:t>Konzept - Grundsätze</a:t>
            </a:r>
          </a:p>
        </p:txBody>
      </p:sp>
      <p:sp>
        <p:nvSpPr>
          <p:cNvPr id="3" name="Inhaltsplatzhalter 2">
            <a:extLst>
              <a:ext uri="{FF2B5EF4-FFF2-40B4-BE49-F238E27FC236}">
                <a16:creationId xmlns:a16="http://schemas.microsoft.com/office/drawing/2014/main" xmlns="" id="{2D6A0292-D1F9-48C5-896B-1D6EA078D83E}"/>
              </a:ext>
            </a:extLst>
          </p:cNvPr>
          <p:cNvSpPr>
            <a:spLocks noGrp="1"/>
          </p:cNvSpPr>
          <p:nvPr>
            <p:ph idx="1"/>
          </p:nvPr>
        </p:nvSpPr>
        <p:spPr/>
        <p:txBody>
          <a:bodyPr>
            <a:normAutofit/>
          </a:bodyPr>
          <a:lstStyle/>
          <a:p>
            <a:pPr>
              <a:spcAft>
                <a:spcPts val="0"/>
              </a:spcAft>
            </a:pPr>
            <a:r>
              <a:rPr lang="de-CH" sz="2400" u="sng">
                <a:latin typeface="Calibri" panose="020F0502020204030204" pitchFamily="34" charset="0"/>
                <a:ea typeface="Calibri" panose="020F0502020204030204" pitchFamily="34" charset="0"/>
              </a:rPr>
              <a:t>Kein</a:t>
            </a:r>
            <a:r>
              <a:rPr lang="de-CH" sz="2400">
                <a:latin typeface="Calibri" panose="020F0502020204030204" pitchFamily="34" charset="0"/>
                <a:ea typeface="Calibri" panose="020F0502020204030204" pitchFamily="34" charset="0"/>
              </a:rPr>
              <a:t> Gemeinschaftsstand in der Messe</a:t>
            </a:r>
          </a:p>
          <a:p>
            <a:pPr>
              <a:spcAft>
                <a:spcPts val="0"/>
              </a:spcAft>
            </a:pPr>
            <a:r>
              <a:rPr lang="de-CH" sz="2400">
                <a:latin typeface="Calibri" panose="020F0502020204030204" pitchFamily="34" charset="0"/>
                <a:ea typeface="Calibri" panose="020F0502020204030204" pitchFamily="34" charset="0"/>
              </a:rPr>
              <a:t>Thema «Digitalisierung / BIM» muss adressiert werden, ansonsten macht ein Auftritt im </a:t>
            </a:r>
            <a:r>
              <a:rPr lang="de-CH" sz="2400" err="1">
                <a:latin typeface="Calibri" panose="020F0502020204030204" pitchFamily="34" charset="0"/>
                <a:ea typeface="Calibri" panose="020F0502020204030204" pitchFamily="34" charset="0"/>
              </a:rPr>
              <a:t>InnoLab</a:t>
            </a:r>
            <a:r>
              <a:rPr lang="de-CH" sz="2400">
                <a:latin typeface="Calibri" panose="020F0502020204030204" pitchFamily="34" charset="0"/>
                <a:ea typeface="Calibri" panose="020F0502020204030204" pitchFamily="34" charset="0"/>
              </a:rPr>
              <a:t> wenig Sinn.</a:t>
            </a:r>
          </a:p>
          <a:p>
            <a:pPr>
              <a:spcAft>
                <a:spcPts val="0"/>
              </a:spcAft>
            </a:pPr>
            <a:r>
              <a:rPr lang="de-CH" sz="2400">
                <a:latin typeface="Calibri" panose="020F0502020204030204" pitchFamily="34" charset="0"/>
                <a:ea typeface="Calibri" panose="020F0502020204030204" pitchFamily="34" charset="0"/>
              </a:rPr>
              <a:t>Der Auftritt im Innovationslab sollte durch einzelne Firmen und nicht durch GEOSummit erfolgen!</a:t>
            </a:r>
          </a:p>
          <a:p>
            <a:pPr>
              <a:spcAft>
                <a:spcPts val="0"/>
              </a:spcAft>
            </a:pPr>
            <a:r>
              <a:rPr lang="de-CH" sz="2400">
                <a:latin typeface="Calibri" panose="020F0502020204030204" pitchFamily="34" charset="0"/>
                <a:ea typeface="Calibri" panose="020F0502020204030204" pitchFamily="34" charset="0"/>
              </a:rPr>
              <a:t>Für einen Branchenauftritt wäre das Focus Forum mit der SOGI oder IGS oder geosuisse als Branchenvertreter sinnvoller!</a:t>
            </a:r>
          </a:p>
          <a:p>
            <a:pPr>
              <a:lnSpc>
                <a:spcPct val="100000"/>
              </a:lnSpc>
            </a:pPr>
            <a:r>
              <a:rPr lang="de-CH" sz="2400">
                <a:latin typeface="Calibri" panose="020F0502020204030204" pitchFamily="34" charset="0"/>
              </a:rPr>
              <a:t>Link zu </a:t>
            </a:r>
            <a:r>
              <a:rPr lang="de-CH" sz="2400" err="1">
                <a:latin typeface="Calibri" panose="020F0502020204030204" pitchFamily="34" charset="0"/>
              </a:rPr>
              <a:t>GEOSchoolDay</a:t>
            </a:r>
            <a:r>
              <a:rPr lang="de-CH" sz="2400">
                <a:latin typeface="Calibri" panose="020F0502020204030204" pitchFamily="34" charset="0"/>
              </a:rPr>
              <a:t> / Nachwuchs muss gewährleistet sein (neue Erkenntnisse werden am 17.6 erwartet)</a:t>
            </a:r>
          </a:p>
          <a:p>
            <a:pPr>
              <a:spcAft>
                <a:spcPts val="0"/>
              </a:spcAft>
            </a:pPr>
            <a:endParaRPr lang="de-CH"/>
          </a:p>
        </p:txBody>
      </p:sp>
      <p:sp>
        <p:nvSpPr>
          <p:cNvPr id="6" name="Foliennummernplatzhalter 5">
            <a:extLst>
              <a:ext uri="{FF2B5EF4-FFF2-40B4-BE49-F238E27FC236}">
                <a16:creationId xmlns:a16="http://schemas.microsoft.com/office/drawing/2014/main" xmlns="" id="{31C89B77-7999-448B-BB14-2760D8A0298B}"/>
              </a:ext>
            </a:extLst>
          </p:cNvPr>
          <p:cNvSpPr>
            <a:spLocks noGrp="1"/>
          </p:cNvSpPr>
          <p:nvPr>
            <p:ph type="sldNum" sz="quarter" idx="12"/>
          </p:nvPr>
        </p:nvSpPr>
        <p:spPr/>
        <p:txBody>
          <a:bodyPr/>
          <a:lstStyle/>
          <a:p>
            <a:fld id="{6299131B-13F5-44E1-B72F-05147A6AD62D}" type="slidenum">
              <a:rPr lang="de-CH" smtClean="0"/>
              <a:t>26</a:t>
            </a:fld>
            <a:endParaRPr lang="de-CH"/>
          </a:p>
        </p:txBody>
      </p:sp>
    </p:spTree>
    <p:extLst>
      <p:ext uri="{BB962C8B-B14F-4D97-AF65-F5344CB8AC3E}">
        <p14:creationId xmlns:p14="http://schemas.microsoft.com/office/powerpoint/2010/main" val="376249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D54B399-2968-4A70-BA98-A06CD84000FF}"/>
              </a:ext>
            </a:extLst>
          </p:cNvPr>
          <p:cNvSpPr>
            <a:spLocks noGrp="1"/>
          </p:cNvSpPr>
          <p:nvPr>
            <p:ph type="title"/>
          </p:nvPr>
        </p:nvSpPr>
        <p:spPr>
          <a:xfrm>
            <a:off x="628650" y="365125"/>
            <a:ext cx="7886700" cy="1012571"/>
          </a:xfrm>
        </p:spPr>
        <p:txBody>
          <a:bodyPr/>
          <a:lstStyle/>
          <a:p>
            <a:r>
              <a:rPr lang="de-CH">
                <a:solidFill>
                  <a:srgbClr val="C00000"/>
                </a:solidFill>
                <a:latin typeface="+mn-lt"/>
              </a:rPr>
              <a:t>Konzept - Kostenschätzung</a:t>
            </a:r>
            <a:r>
              <a:rPr lang="de-CH"/>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982" y="1190848"/>
            <a:ext cx="5646553" cy="5605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Inhaltsplatzhalter 2">
            <a:extLst>
              <a:ext uri="{FF2B5EF4-FFF2-40B4-BE49-F238E27FC236}">
                <a16:creationId xmlns:a16="http://schemas.microsoft.com/office/drawing/2014/main" xmlns="" id="{B0CE48C3-5D37-4A39-BCDC-8124D5FA8E06}"/>
              </a:ext>
            </a:extLst>
          </p:cNvPr>
          <p:cNvSpPr>
            <a:spLocks noGrp="1"/>
          </p:cNvSpPr>
          <p:nvPr>
            <p:ph idx="1"/>
          </p:nvPr>
        </p:nvSpPr>
        <p:spPr>
          <a:xfrm>
            <a:off x="6656832" y="1621536"/>
            <a:ext cx="2340864" cy="4555427"/>
          </a:xfrm>
        </p:spPr>
        <p:txBody>
          <a:bodyPr>
            <a:normAutofit/>
          </a:bodyPr>
          <a:lstStyle/>
          <a:p>
            <a:pPr marL="0" indent="0">
              <a:buNone/>
            </a:pPr>
            <a:r>
              <a:rPr lang="de-CH" sz="2400"/>
              <a:t>Vollkosten von CHF 70000 sind für Auftritt im </a:t>
            </a:r>
            <a:r>
              <a:rPr lang="de-CH" sz="2400" err="1"/>
              <a:t>InnovationsLab</a:t>
            </a:r>
            <a:r>
              <a:rPr lang="de-CH" sz="2400"/>
              <a:t> weiterhin notwendig!</a:t>
            </a:r>
          </a:p>
          <a:p>
            <a:pPr marL="0" indent="0">
              <a:buNone/>
            </a:pPr>
            <a:endParaRPr lang="de-CH" sz="2400"/>
          </a:p>
          <a:p>
            <a:pPr marL="0" indent="0">
              <a:buNone/>
            </a:pPr>
            <a:r>
              <a:rPr lang="de-CH" sz="2400"/>
              <a:t>Focus-Forum wäre vermutlich mit CHF 25’000 vermutlich machbar.</a:t>
            </a:r>
          </a:p>
        </p:txBody>
      </p:sp>
    </p:spTree>
    <p:extLst>
      <p:ext uri="{BB962C8B-B14F-4D97-AF65-F5344CB8AC3E}">
        <p14:creationId xmlns:p14="http://schemas.microsoft.com/office/powerpoint/2010/main" val="1751816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a:solidFill>
                  <a:srgbClr val="C00000"/>
                </a:solidFill>
                <a:latin typeface="+mn-lt"/>
              </a:rPr>
              <a:t>Antrag</a:t>
            </a:r>
          </a:p>
        </p:txBody>
      </p:sp>
      <p:sp>
        <p:nvSpPr>
          <p:cNvPr id="3" name="Inhaltsplatzhalter 2"/>
          <p:cNvSpPr>
            <a:spLocks noGrp="1"/>
          </p:cNvSpPr>
          <p:nvPr>
            <p:ph idx="1"/>
          </p:nvPr>
        </p:nvSpPr>
        <p:spPr/>
        <p:txBody>
          <a:bodyPr>
            <a:normAutofit/>
          </a:bodyPr>
          <a:lstStyle/>
          <a:p>
            <a:pPr>
              <a:lnSpc>
                <a:spcPct val="80000"/>
              </a:lnSpc>
              <a:spcBef>
                <a:spcPts val="1800"/>
              </a:spcBef>
            </a:pPr>
            <a:r>
              <a:rPr lang="de-CH" sz="2400" b="1">
                <a:solidFill>
                  <a:srgbClr val="C00000"/>
                </a:solidFill>
              </a:rPr>
              <a:t>Variante A:  </a:t>
            </a:r>
            <a:r>
              <a:rPr lang="de-CH" sz="2400"/>
              <a:t>Im </a:t>
            </a:r>
            <a:r>
              <a:rPr lang="de-CH" sz="2400" err="1"/>
              <a:t>InnoLab</a:t>
            </a:r>
            <a:r>
              <a:rPr lang="de-CH" sz="2400"/>
              <a:t> der </a:t>
            </a:r>
            <a:r>
              <a:rPr lang="de-CH" sz="2400" err="1"/>
              <a:t>swissbau</a:t>
            </a:r>
            <a:r>
              <a:rPr lang="de-CH" sz="2400"/>
              <a:t> nur mitwirken, wenn bis Ende Juni mind. 2 Ingenieurunternehmen zusagen, welche gemeinsam die vollen Kosten tragen und selber aktiv mitwirken bzw. auch den Arbeitsplatz betreuen.</a:t>
            </a:r>
            <a:br>
              <a:rPr lang="de-CH" sz="2400"/>
            </a:br>
            <a:r>
              <a:rPr lang="de-CH" sz="1800"/>
              <a:t>Hinweis: Mit </a:t>
            </a:r>
            <a:r>
              <a:rPr lang="de-CH" sz="1800" err="1"/>
              <a:t>swissbau</a:t>
            </a:r>
            <a:r>
              <a:rPr lang="de-CH" sz="1800"/>
              <a:t> ist noch nicht abschliessend geklärt, ob die mitwirkenden Firmen auch unter ihrem eigenen Namen auftreten können oder nur unter GEOSummit als Vertragspartner.</a:t>
            </a:r>
          </a:p>
          <a:p>
            <a:pPr>
              <a:lnSpc>
                <a:spcPct val="80000"/>
              </a:lnSpc>
              <a:spcBef>
                <a:spcPts val="1800"/>
              </a:spcBef>
            </a:pPr>
            <a:r>
              <a:rPr lang="de-CH" sz="2400" b="1">
                <a:solidFill>
                  <a:srgbClr val="C00000"/>
                </a:solidFill>
              </a:rPr>
              <a:t>Variante B</a:t>
            </a:r>
            <a:r>
              <a:rPr lang="de-CH" sz="2400">
                <a:solidFill>
                  <a:srgbClr val="C00000"/>
                </a:solidFill>
              </a:rPr>
              <a:t>:  </a:t>
            </a:r>
            <a:r>
              <a:rPr lang="de-CH" sz="2400"/>
              <a:t>Falls Variante A nicht umgesetzt werden, dann Auftritt im Focus-Forum unter dem Lead von SOGI, geosuisse oder IGS um die interdisziplinäre Zusammenarbeit in der Baubranche zu unterstreichen.</a:t>
            </a:r>
          </a:p>
          <a:p>
            <a:pPr marL="0" indent="0">
              <a:lnSpc>
                <a:spcPct val="80000"/>
              </a:lnSpc>
              <a:spcBef>
                <a:spcPts val="1800"/>
              </a:spcBef>
              <a:buNone/>
            </a:pPr>
            <a:endParaRPr lang="de-CH"/>
          </a:p>
          <a:p>
            <a:pPr marL="0" indent="0">
              <a:buNone/>
            </a:pPr>
            <a:endParaRPr lang="de-CH" sz="1600"/>
          </a:p>
        </p:txBody>
      </p:sp>
    </p:spTree>
    <p:extLst>
      <p:ext uri="{BB962C8B-B14F-4D97-AF65-F5344CB8AC3E}">
        <p14:creationId xmlns:p14="http://schemas.microsoft.com/office/powerpoint/2010/main" val="165506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BB36E1-C176-4C31-8354-112008C9B5BB}"/>
              </a:ext>
            </a:extLst>
          </p:cNvPr>
          <p:cNvSpPr>
            <a:spLocks noGrp="1"/>
          </p:cNvSpPr>
          <p:nvPr>
            <p:ph type="ctrTitle"/>
          </p:nvPr>
        </p:nvSpPr>
        <p:spPr/>
        <p:txBody>
          <a:bodyPr/>
          <a:lstStyle/>
          <a:p>
            <a:r>
              <a:rPr lang="de-CH"/>
              <a:t>5. Verschiedenes</a:t>
            </a:r>
          </a:p>
        </p:txBody>
      </p:sp>
      <p:sp>
        <p:nvSpPr>
          <p:cNvPr id="3" name="Foliennummernplatzhalter 2">
            <a:extLst>
              <a:ext uri="{FF2B5EF4-FFF2-40B4-BE49-F238E27FC236}">
                <a16:creationId xmlns:a16="http://schemas.microsoft.com/office/drawing/2014/main" xmlns="" id="{233696D3-6D37-4900-B53C-B381153F814C}"/>
              </a:ext>
            </a:extLst>
          </p:cNvPr>
          <p:cNvSpPr>
            <a:spLocks noGrp="1"/>
          </p:cNvSpPr>
          <p:nvPr>
            <p:ph type="sldNum" sz="quarter" idx="12"/>
          </p:nvPr>
        </p:nvSpPr>
        <p:spPr/>
        <p:txBody>
          <a:bodyPr/>
          <a:lstStyle/>
          <a:p>
            <a:fld id="{F4273021-2132-2148-9C0E-281F0D99B55C}" type="slidenum">
              <a:rPr lang="de-DE" smtClean="0"/>
              <a:t>29</a:t>
            </a:fld>
            <a:endParaRPr lang="de-DE"/>
          </a:p>
        </p:txBody>
      </p:sp>
      <p:sp>
        <p:nvSpPr>
          <p:cNvPr id="4" name="Untertitel 5">
            <a:extLst>
              <a:ext uri="{FF2B5EF4-FFF2-40B4-BE49-F238E27FC236}">
                <a16:creationId xmlns:a16="http://schemas.microsoft.com/office/drawing/2014/main" xmlns="" id="{58C71A6C-D38F-4D0C-9522-1D90C7EA37B7}"/>
              </a:ext>
            </a:extLst>
          </p:cNvPr>
          <p:cNvSpPr>
            <a:spLocks noGrp="1"/>
          </p:cNvSpPr>
          <p:nvPr>
            <p:ph type="subTitle" idx="1"/>
          </p:nvPr>
        </p:nvSpPr>
        <p:spPr>
          <a:xfrm>
            <a:off x="1219200" y="3775880"/>
            <a:ext cx="7772400" cy="1752600"/>
          </a:xfrm>
        </p:spPr>
        <p:txBody>
          <a:bodyPr/>
          <a:lstStyle/>
          <a:p>
            <a:pPr marL="457200" indent="-457200">
              <a:buFont typeface="Arial" panose="020B0604020202020204" pitchFamily="34" charset="0"/>
              <a:buChar char="•"/>
            </a:pPr>
            <a:r>
              <a:rPr lang="de-CH"/>
              <a:t>Road to Berne (BfS)</a:t>
            </a:r>
          </a:p>
          <a:p>
            <a:pPr marL="457200" indent="-457200">
              <a:buFont typeface="Arial" panose="020B0604020202020204" pitchFamily="34" charset="0"/>
              <a:buChar char="•"/>
            </a:pPr>
            <a:r>
              <a:rPr lang="fr-CH"/>
              <a:t>Journée romande de la </a:t>
            </a:r>
            <a:r>
              <a:rPr lang="fr-CH" err="1"/>
              <a:t>Géoinformation</a:t>
            </a:r>
            <a:r>
              <a:rPr lang="fr-CH"/>
              <a:t> </a:t>
            </a:r>
          </a:p>
          <a:p>
            <a:pPr marL="457200" indent="-457200">
              <a:buFont typeface="Arial" panose="020B0604020202020204" pitchFamily="34" charset="0"/>
              <a:buChar char="•"/>
            </a:pPr>
            <a:r>
              <a:rPr lang="fr-CH"/>
              <a:t>GEOSchool Day / </a:t>
            </a:r>
            <a:r>
              <a:rPr lang="fr-CH" err="1"/>
              <a:t>Nachwuchs</a:t>
            </a:r>
            <a:endParaRPr lang="de-CH"/>
          </a:p>
        </p:txBody>
      </p:sp>
    </p:spTree>
    <p:extLst>
      <p:ext uri="{BB962C8B-B14F-4D97-AF65-F5344CB8AC3E}">
        <p14:creationId xmlns:p14="http://schemas.microsoft.com/office/powerpoint/2010/main" val="3595444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xmlns="" id="{0F6DFC3F-3AF9-49D0-9E94-5F79961CBB2B}"/>
              </a:ext>
            </a:extLst>
          </p:cNvPr>
          <p:cNvSpPr>
            <a:spLocks noGrp="1"/>
          </p:cNvSpPr>
          <p:nvPr>
            <p:ph idx="1"/>
          </p:nvPr>
        </p:nvSpPr>
        <p:spPr>
          <a:xfrm>
            <a:off x="628650" y="1743043"/>
            <a:ext cx="7886700" cy="4351338"/>
          </a:xfrm>
        </p:spPr>
        <p:txBody>
          <a:bodyPr vert="horz" lIns="91440" tIns="45720" rIns="91440" bIns="45720" rtlCol="0" anchor="t">
            <a:normAutofit/>
          </a:bodyPr>
          <a:lstStyle/>
          <a:p>
            <a:pPr marL="514350" indent="-514350">
              <a:buFont typeface="+mj-lt"/>
              <a:buAutoNum type="arabicPeriod"/>
            </a:pPr>
            <a:r>
              <a:rPr lang="de-CH"/>
              <a:t>Begrüssung</a:t>
            </a:r>
          </a:p>
          <a:p>
            <a:pPr marL="514350" indent="-514350">
              <a:buFont typeface="+mj-lt"/>
              <a:buAutoNum type="arabicPeriod"/>
            </a:pPr>
            <a:r>
              <a:rPr lang="de-CH"/>
              <a:t>Rückblick GEOSpatialData Day 2019</a:t>
            </a:r>
          </a:p>
          <a:p>
            <a:pPr marL="514350" indent="-514350">
              <a:buFont typeface="+mj-lt"/>
              <a:buAutoNum type="arabicPeriod"/>
            </a:pPr>
            <a:r>
              <a:rPr lang="de-CH"/>
              <a:t>GEOSummit 2020</a:t>
            </a:r>
          </a:p>
          <a:p>
            <a:pPr marL="514350" indent="-514350">
              <a:buFont typeface="+mj-lt"/>
              <a:buAutoNum type="arabicPeriod"/>
            </a:pPr>
            <a:r>
              <a:rPr lang="de-CH"/>
              <a:t>Swissbau 2020</a:t>
            </a:r>
          </a:p>
          <a:p>
            <a:pPr marL="514350" indent="-514350">
              <a:buFont typeface="+mj-lt"/>
              <a:buAutoNum type="arabicPeriod"/>
            </a:pPr>
            <a:r>
              <a:rPr lang="de-CH"/>
              <a:t>Verschiedenes</a:t>
            </a:r>
          </a:p>
          <a:p>
            <a:pPr lvl="1"/>
            <a:r>
              <a:rPr lang="de-CH"/>
              <a:t>Road to Berne (BfS)</a:t>
            </a:r>
          </a:p>
          <a:p>
            <a:pPr lvl="1"/>
            <a:r>
              <a:rPr lang="fr-CH"/>
              <a:t>Journée romande de la </a:t>
            </a:r>
            <a:r>
              <a:rPr lang="fr-CH" err="1"/>
              <a:t>Géoinformation</a:t>
            </a:r>
            <a:r>
              <a:rPr lang="fr-CH"/>
              <a:t> </a:t>
            </a:r>
          </a:p>
          <a:p>
            <a:pPr lvl="1"/>
            <a:r>
              <a:rPr lang="fr-CH"/>
              <a:t>GEOSchool Day / </a:t>
            </a:r>
            <a:r>
              <a:rPr lang="fr-CH" err="1"/>
              <a:t>Nachwuchs</a:t>
            </a:r>
            <a:endParaRPr lang="de-CH"/>
          </a:p>
          <a:p>
            <a:pPr marL="514350" indent="-514350">
              <a:buFont typeface="+mj-lt"/>
              <a:buAutoNum type="arabicPeriod"/>
            </a:pPr>
            <a:r>
              <a:rPr lang="de-CH"/>
              <a:t>Nächste Schritte</a:t>
            </a:r>
          </a:p>
          <a:p>
            <a:endParaRPr lang="de-CH"/>
          </a:p>
        </p:txBody>
      </p:sp>
      <p:sp>
        <p:nvSpPr>
          <p:cNvPr id="4" name="Foliennummernplatzhalter 3">
            <a:extLst>
              <a:ext uri="{FF2B5EF4-FFF2-40B4-BE49-F238E27FC236}">
                <a16:creationId xmlns:a16="http://schemas.microsoft.com/office/drawing/2014/main" xmlns="" id="{98DE987C-85AF-4029-8D81-1779D4B4DA0B}"/>
              </a:ext>
            </a:extLst>
          </p:cNvPr>
          <p:cNvSpPr>
            <a:spLocks noGrp="1"/>
          </p:cNvSpPr>
          <p:nvPr>
            <p:ph type="sldNum" sz="quarter" idx="12"/>
          </p:nvPr>
        </p:nvSpPr>
        <p:spPr/>
        <p:txBody>
          <a:bodyPr/>
          <a:lstStyle/>
          <a:p>
            <a:fld id="{F4273021-2132-2148-9C0E-281F0D99B55C}" type="slidenum">
              <a:rPr lang="de-DE" smtClean="0"/>
              <a:t>3</a:t>
            </a:fld>
            <a:endParaRPr lang="de-DE"/>
          </a:p>
        </p:txBody>
      </p:sp>
      <p:sp>
        <p:nvSpPr>
          <p:cNvPr id="9" name="Titel 1">
            <a:extLst>
              <a:ext uri="{FF2B5EF4-FFF2-40B4-BE49-F238E27FC236}">
                <a16:creationId xmlns:a16="http://schemas.microsoft.com/office/drawing/2014/main" xmlns="" id="{F48CF761-C997-443A-BD35-67B9FE3B36F1}"/>
              </a:ext>
            </a:extLst>
          </p:cNvPr>
          <p:cNvSpPr>
            <a:spLocks noGrp="1"/>
          </p:cNvSpPr>
          <p:nvPr>
            <p:ph type="title"/>
          </p:nvPr>
        </p:nvSpPr>
        <p:spPr>
          <a:xfrm>
            <a:off x="628650" y="863619"/>
            <a:ext cx="7886700" cy="648190"/>
          </a:xfrm>
        </p:spPr>
        <p:txBody>
          <a:bodyPr>
            <a:noAutofit/>
          </a:bodyPr>
          <a:lstStyle/>
          <a:p>
            <a:r>
              <a:rPr lang="de-CH">
                <a:solidFill>
                  <a:srgbClr val="C00000"/>
                </a:solidFill>
                <a:latin typeface="+mn-lt"/>
              </a:rPr>
              <a:t>Traktanden</a:t>
            </a:r>
            <a:br>
              <a:rPr lang="de-CH">
                <a:solidFill>
                  <a:srgbClr val="C00000"/>
                </a:solidFill>
                <a:latin typeface="+mn-lt"/>
              </a:rPr>
            </a:br>
            <a:r>
              <a:rPr lang="de-CH">
                <a:solidFill>
                  <a:srgbClr val="C00000"/>
                </a:solidFill>
                <a:latin typeface="+mn-lt"/>
              </a:rPr>
              <a:t/>
            </a:r>
            <a:br>
              <a:rPr lang="de-CH">
                <a:solidFill>
                  <a:srgbClr val="C00000"/>
                </a:solidFill>
                <a:latin typeface="+mn-lt"/>
              </a:rPr>
            </a:br>
            <a:endParaRPr lang="de-CH" sz="2400">
              <a:latin typeface="+mn-lt"/>
            </a:endParaRPr>
          </a:p>
        </p:txBody>
      </p:sp>
    </p:spTree>
    <p:extLst>
      <p:ext uri="{BB962C8B-B14F-4D97-AF65-F5344CB8AC3E}">
        <p14:creationId xmlns:p14="http://schemas.microsoft.com/office/powerpoint/2010/main" val="2921205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99821716-D50C-4D0E-8660-F68BA09EAFA9}"/>
              </a:ext>
            </a:extLst>
          </p:cNvPr>
          <p:cNvSpPr>
            <a:spLocks noGrp="1"/>
          </p:cNvSpPr>
          <p:nvPr>
            <p:ph idx="1"/>
          </p:nvPr>
        </p:nvSpPr>
        <p:spPr>
          <a:xfrm>
            <a:off x="628650" y="1825625"/>
            <a:ext cx="8247126" cy="4895850"/>
          </a:xfrm>
        </p:spPr>
        <p:txBody>
          <a:bodyPr>
            <a:normAutofit/>
          </a:bodyPr>
          <a:lstStyle/>
          <a:p>
            <a:pPr fontAlgn="base"/>
            <a:r>
              <a:rPr lang="de-DE" sz="2400">
                <a:latin typeface="Calibri" panose="020F0502020204030204" pitchFamily="34" charset="0"/>
              </a:rPr>
              <a:t>Die Schweiz ist vom </a:t>
            </a:r>
            <a:r>
              <a:rPr lang="de-DE" sz="2400" b="1">
                <a:latin typeface="Calibri" panose="020F0502020204030204" pitchFamily="34" charset="0"/>
              </a:rPr>
              <a:t>18. bis 21. Oktober 2020 </a:t>
            </a:r>
            <a:r>
              <a:rPr lang="de-DE" sz="2400">
                <a:latin typeface="Calibri" panose="020F0502020204030204" pitchFamily="34" charset="0"/>
              </a:rPr>
              <a:t>der Hostpartner des UN World Data Forums </a:t>
            </a:r>
            <a:r>
              <a:rPr lang="de-DE" sz="1600">
                <a:latin typeface="Calibri" panose="020F0502020204030204" pitchFamily="34" charset="0"/>
              </a:rPr>
              <a:t> </a:t>
            </a:r>
            <a:r>
              <a:rPr lang="de-DE" sz="1400" u="sng">
                <a:solidFill>
                  <a:srgbClr val="0563C1"/>
                </a:solidFill>
                <a:latin typeface="Calibri" panose="020F0502020204030204" pitchFamily="34" charset="0"/>
                <a:hlinkClick r:id="rId2"/>
              </a:rPr>
              <a:t>https://unstats.un.org/unsd/undataforum/index.html</a:t>
            </a:r>
            <a:r>
              <a:rPr lang="de-DE" sz="1400">
                <a:latin typeface="Calibri" panose="020F0502020204030204" pitchFamily="34" charset="0"/>
              </a:rPr>
              <a:t> </a:t>
            </a:r>
            <a:br>
              <a:rPr lang="de-DE" sz="1400">
                <a:latin typeface="Calibri" panose="020F0502020204030204" pitchFamily="34" charset="0"/>
              </a:rPr>
            </a:br>
            <a:r>
              <a:rPr lang="de-DE" sz="2400">
                <a:latin typeface="Calibri" panose="020F0502020204030204" pitchFamily="34" charset="0"/>
              </a:rPr>
              <a:t>mit Fokus auf das Monitoring der Aktivitäten im Rahmen der UN Nachhaltigkeitsagenda 2030. </a:t>
            </a:r>
          </a:p>
          <a:p>
            <a:pPr fontAlgn="base"/>
            <a:r>
              <a:rPr lang="de-DE" sz="2400">
                <a:latin typeface="Calibri" panose="020F0502020204030204" pitchFamily="34" charset="0"/>
              </a:rPr>
              <a:t>Geoinformationen spielen bei der Datenerhebung und -nutzung eine erhebliche Rolle. </a:t>
            </a:r>
            <a:endParaRPr lang="de-DE" sz="2400"/>
          </a:p>
          <a:p>
            <a:pPr fontAlgn="base"/>
            <a:r>
              <a:rPr lang="de-DE" sz="2400">
                <a:latin typeface="Calibri" panose="020F0502020204030204" pitchFamily="34" charset="0"/>
              </a:rPr>
              <a:t>Mit der Schweizer-Initiative „Road </a:t>
            </a:r>
            <a:r>
              <a:rPr lang="de-DE" sz="2400" err="1">
                <a:latin typeface="Calibri" panose="020F0502020204030204" pitchFamily="34" charset="0"/>
              </a:rPr>
              <a:t>to</a:t>
            </a:r>
            <a:r>
              <a:rPr lang="de-DE" sz="2400">
                <a:latin typeface="Calibri" panose="020F0502020204030204" pitchFamily="34" charset="0"/>
              </a:rPr>
              <a:t> Berne“ unter dem Patronat von Bundesrat Alain Berset soll auf den </a:t>
            </a:r>
            <a:r>
              <a:rPr lang="de-DE" sz="2400" err="1">
                <a:latin typeface="Calibri" panose="020F0502020204030204" pitchFamily="34" charset="0"/>
              </a:rPr>
              <a:t>Grossanlass</a:t>
            </a:r>
            <a:r>
              <a:rPr lang="de-DE" sz="2400">
                <a:latin typeface="Calibri" panose="020F0502020204030204" pitchFamily="34" charset="0"/>
              </a:rPr>
              <a:t> vom Herbst 2020 hingearbeitet werden.</a:t>
            </a:r>
          </a:p>
          <a:p>
            <a:pPr fontAlgn="base"/>
            <a:r>
              <a:rPr lang="de-DE" sz="2400">
                <a:latin typeface="Calibri" panose="020F0502020204030204" pitchFamily="34" charset="0"/>
              </a:rPr>
              <a:t>Bestehende und neue Anlässe während dem Jahr 2020 sollen eingebunden werden. </a:t>
            </a:r>
            <a:r>
              <a:rPr lang="de-DE">
                <a:latin typeface="Calibri" panose="020F0502020204030204" pitchFamily="34" charset="0"/>
              </a:rPr>
              <a:t>  </a:t>
            </a:r>
            <a:endParaRPr lang="de-DE"/>
          </a:p>
          <a:p>
            <a:pPr marL="0" indent="0">
              <a:buNone/>
            </a:pPr>
            <a:endParaRPr lang="de-CH"/>
          </a:p>
        </p:txBody>
      </p:sp>
      <p:sp>
        <p:nvSpPr>
          <p:cNvPr id="4" name="Titel 1">
            <a:extLst>
              <a:ext uri="{FF2B5EF4-FFF2-40B4-BE49-F238E27FC236}">
                <a16:creationId xmlns:a16="http://schemas.microsoft.com/office/drawing/2014/main" xmlns="" id="{AF52184B-B7A4-42EF-A12C-525526B33F48}"/>
              </a:ext>
            </a:extLst>
          </p:cNvPr>
          <p:cNvSpPr>
            <a:spLocks noGrp="1"/>
          </p:cNvSpPr>
          <p:nvPr>
            <p:ph type="title"/>
          </p:nvPr>
        </p:nvSpPr>
        <p:spPr/>
        <p:txBody>
          <a:bodyPr>
            <a:normAutofit/>
          </a:bodyPr>
          <a:lstStyle/>
          <a:p>
            <a:r>
              <a:rPr lang="de-CH">
                <a:solidFill>
                  <a:srgbClr val="C00000"/>
                </a:solidFill>
                <a:latin typeface="+mn-lt"/>
              </a:rPr>
              <a:t>Road to Berne des BfS (I)</a:t>
            </a:r>
          </a:p>
        </p:txBody>
      </p:sp>
      <p:sp>
        <p:nvSpPr>
          <p:cNvPr id="2" name="Foliennummernplatzhalter 1">
            <a:extLst>
              <a:ext uri="{FF2B5EF4-FFF2-40B4-BE49-F238E27FC236}">
                <a16:creationId xmlns:a16="http://schemas.microsoft.com/office/drawing/2014/main" xmlns="" id="{22C9C47E-92EE-4174-8811-42111F0DDB57}"/>
              </a:ext>
            </a:extLst>
          </p:cNvPr>
          <p:cNvSpPr>
            <a:spLocks noGrp="1"/>
          </p:cNvSpPr>
          <p:nvPr>
            <p:ph type="sldNum" sz="quarter" idx="12"/>
          </p:nvPr>
        </p:nvSpPr>
        <p:spPr/>
        <p:txBody>
          <a:bodyPr/>
          <a:lstStyle/>
          <a:p>
            <a:fld id="{6299131B-13F5-44E1-B72F-05147A6AD62D}" type="slidenum">
              <a:rPr lang="de-CH" smtClean="0"/>
              <a:t>30</a:t>
            </a:fld>
            <a:endParaRPr lang="de-CH"/>
          </a:p>
        </p:txBody>
      </p:sp>
    </p:spTree>
    <p:extLst>
      <p:ext uri="{BB962C8B-B14F-4D97-AF65-F5344CB8AC3E}">
        <p14:creationId xmlns:p14="http://schemas.microsoft.com/office/powerpoint/2010/main" val="3954393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99821716-D50C-4D0E-8660-F68BA09EAFA9}"/>
              </a:ext>
            </a:extLst>
          </p:cNvPr>
          <p:cNvSpPr>
            <a:spLocks noGrp="1"/>
          </p:cNvSpPr>
          <p:nvPr>
            <p:ph idx="1"/>
          </p:nvPr>
        </p:nvSpPr>
        <p:spPr>
          <a:xfrm>
            <a:off x="628650" y="1825625"/>
            <a:ext cx="7886700" cy="4895850"/>
          </a:xfrm>
        </p:spPr>
        <p:txBody>
          <a:bodyPr>
            <a:normAutofit lnSpcReduction="10000"/>
          </a:bodyPr>
          <a:lstStyle/>
          <a:p>
            <a:pPr marL="0" indent="0" fontAlgn="base">
              <a:buNone/>
            </a:pPr>
            <a:r>
              <a:rPr lang="de-DE" sz="2400" b="1">
                <a:latin typeface="Calibri" panose="020F0502020204030204" pitchFamily="34" charset="0"/>
              </a:rPr>
              <a:t>Möglichkeiten von GEOSummit:</a:t>
            </a:r>
          </a:p>
          <a:p>
            <a:pPr fontAlgn="base"/>
            <a:r>
              <a:rPr lang="de-DE" sz="2400" err="1">
                <a:latin typeface="Calibri" panose="020F0502020204030204" pitchFamily="34" charset="0"/>
              </a:rPr>
              <a:t>Prio</a:t>
            </a:r>
            <a:r>
              <a:rPr lang="de-DE" sz="2400">
                <a:latin typeface="Calibri" panose="020F0502020204030204" pitchFamily="34" charset="0"/>
              </a:rPr>
              <a:t> 1: Einen Vortragsblock von ½ Tag am GEOSummit 2020 zum Thema Geostatistik / Monitoring Agenda 2030</a:t>
            </a:r>
          </a:p>
          <a:p>
            <a:pPr fontAlgn="base"/>
            <a:r>
              <a:rPr lang="de-DE" sz="2400" err="1">
                <a:latin typeface="Calibri" panose="020F0502020204030204" pitchFamily="34" charset="0"/>
              </a:rPr>
              <a:t>Prio</a:t>
            </a:r>
            <a:r>
              <a:rPr lang="de-DE" sz="2400">
                <a:latin typeface="Calibri" panose="020F0502020204030204" pitchFamily="34" charset="0"/>
              </a:rPr>
              <a:t> 2:  </a:t>
            </a:r>
            <a:r>
              <a:rPr lang="de-DE" sz="2400" err="1">
                <a:latin typeface="Calibri" panose="020F0502020204030204" pitchFamily="34" charset="0"/>
              </a:rPr>
              <a:t>GEODay</a:t>
            </a:r>
            <a:r>
              <a:rPr lang="de-DE" sz="2400">
                <a:latin typeface="Calibri" panose="020F0502020204030204" pitchFamily="34" charset="0"/>
              </a:rPr>
              <a:t> speziell zum Thema. Weitere Gespräche sind für Ende Juni 2019 vereinbart.  </a:t>
            </a:r>
            <a:endParaRPr lang="de-DE" sz="2400"/>
          </a:p>
          <a:p>
            <a:pPr marL="0" indent="0">
              <a:buNone/>
            </a:pPr>
            <a:endParaRPr lang="de-CH" sz="2400" b="1"/>
          </a:p>
          <a:p>
            <a:pPr marL="0" indent="0">
              <a:buNone/>
            </a:pPr>
            <a:r>
              <a:rPr lang="de-CH" sz="2400" b="1"/>
              <a:t>Bedingungen</a:t>
            </a:r>
            <a:r>
              <a:rPr lang="de-CH" sz="2400"/>
              <a:t>:</a:t>
            </a:r>
          </a:p>
          <a:p>
            <a:r>
              <a:rPr lang="de-CH" sz="2400"/>
              <a:t>GEOSummit geht </a:t>
            </a:r>
            <a:r>
              <a:rPr lang="de-CH" sz="2400" u="sng"/>
              <a:t>nicht</a:t>
            </a:r>
            <a:r>
              <a:rPr lang="de-CH" sz="2400"/>
              <a:t> in den Lead.</a:t>
            </a:r>
          </a:p>
          <a:p>
            <a:r>
              <a:rPr lang="de-CH" sz="2400"/>
              <a:t>BfS und andere Bundesämter müssen einen relevanten personellen und finanziellen Beitrag leisten.</a:t>
            </a:r>
          </a:p>
          <a:p>
            <a:endParaRPr lang="de-CH" sz="2400"/>
          </a:p>
          <a:p>
            <a:pPr marL="0" indent="0">
              <a:buNone/>
            </a:pPr>
            <a:r>
              <a:rPr lang="de-DE" sz="2400">
                <a:latin typeface="Calibri" panose="020F0502020204030204" pitchFamily="34" charset="0"/>
              </a:rPr>
              <a:t>Weitere Gespräche sind für Ende Juni 2019 vereinbart.  </a:t>
            </a:r>
            <a:endParaRPr lang="de-CH" sz="2400"/>
          </a:p>
        </p:txBody>
      </p:sp>
      <p:sp>
        <p:nvSpPr>
          <p:cNvPr id="4" name="Titel 1">
            <a:extLst>
              <a:ext uri="{FF2B5EF4-FFF2-40B4-BE49-F238E27FC236}">
                <a16:creationId xmlns:a16="http://schemas.microsoft.com/office/drawing/2014/main" xmlns="" id="{AF52184B-B7A4-42EF-A12C-525526B33F48}"/>
              </a:ext>
            </a:extLst>
          </p:cNvPr>
          <p:cNvSpPr>
            <a:spLocks noGrp="1"/>
          </p:cNvSpPr>
          <p:nvPr>
            <p:ph type="title"/>
          </p:nvPr>
        </p:nvSpPr>
        <p:spPr/>
        <p:txBody>
          <a:bodyPr>
            <a:normAutofit/>
          </a:bodyPr>
          <a:lstStyle/>
          <a:p>
            <a:r>
              <a:rPr lang="de-CH">
                <a:solidFill>
                  <a:srgbClr val="C00000"/>
                </a:solidFill>
                <a:latin typeface="+mn-lt"/>
              </a:rPr>
              <a:t>Road to Berne des BfS (II)</a:t>
            </a:r>
          </a:p>
        </p:txBody>
      </p:sp>
      <p:sp>
        <p:nvSpPr>
          <p:cNvPr id="2" name="Foliennummernplatzhalter 1">
            <a:extLst>
              <a:ext uri="{FF2B5EF4-FFF2-40B4-BE49-F238E27FC236}">
                <a16:creationId xmlns:a16="http://schemas.microsoft.com/office/drawing/2014/main" xmlns="" id="{22C9C47E-92EE-4174-8811-42111F0DDB57}"/>
              </a:ext>
            </a:extLst>
          </p:cNvPr>
          <p:cNvSpPr>
            <a:spLocks noGrp="1"/>
          </p:cNvSpPr>
          <p:nvPr>
            <p:ph type="sldNum" sz="quarter" idx="12"/>
          </p:nvPr>
        </p:nvSpPr>
        <p:spPr/>
        <p:txBody>
          <a:bodyPr/>
          <a:lstStyle/>
          <a:p>
            <a:fld id="{6299131B-13F5-44E1-B72F-05147A6AD62D}" type="slidenum">
              <a:rPr lang="de-CH" smtClean="0"/>
              <a:t>31</a:t>
            </a:fld>
            <a:endParaRPr lang="de-CH"/>
          </a:p>
        </p:txBody>
      </p:sp>
    </p:spTree>
    <p:extLst>
      <p:ext uri="{BB962C8B-B14F-4D97-AF65-F5344CB8AC3E}">
        <p14:creationId xmlns:p14="http://schemas.microsoft.com/office/powerpoint/2010/main" val="61957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940BCAD2-56D1-429D-BBD7-520B5DA842EE}"/>
              </a:ext>
            </a:extLst>
          </p:cNvPr>
          <p:cNvSpPr>
            <a:spLocks noGrp="1"/>
          </p:cNvSpPr>
          <p:nvPr>
            <p:ph sz="half" idx="1"/>
          </p:nvPr>
        </p:nvSpPr>
        <p:spPr/>
        <p:txBody>
          <a:bodyPr/>
          <a:lstStyle/>
          <a:p>
            <a:endParaRPr lang="de-CH"/>
          </a:p>
        </p:txBody>
      </p:sp>
      <p:sp>
        <p:nvSpPr>
          <p:cNvPr id="4" name="Inhaltsplatzhalter 3">
            <a:extLst>
              <a:ext uri="{FF2B5EF4-FFF2-40B4-BE49-F238E27FC236}">
                <a16:creationId xmlns:a16="http://schemas.microsoft.com/office/drawing/2014/main" xmlns="" id="{5AA71E2A-4155-4F3F-8419-74A65A682DA1}"/>
              </a:ext>
            </a:extLst>
          </p:cNvPr>
          <p:cNvSpPr>
            <a:spLocks noGrp="1"/>
          </p:cNvSpPr>
          <p:nvPr>
            <p:ph sz="half" idx="2"/>
          </p:nvPr>
        </p:nvSpPr>
        <p:spPr/>
        <p:txBody>
          <a:bodyPr/>
          <a:lstStyle/>
          <a:p>
            <a:endParaRPr lang="de-CH"/>
          </a:p>
        </p:txBody>
      </p:sp>
      <p:sp>
        <p:nvSpPr>
          <p:cNvPr id="5" name="Foliennummernplatzhalter 4">
            <a:extLst>
              <a:ext uri="{FF2B5EF4-FFF2-40B4-BE49-F238E27FC236}">
                <a16:creationId xmlns:a16="http://schemas.microsoft.com/office/drawing/2014/main" xmlns="" id="{2A1F1020-057D-42C9-844A-1F42A2E4582C}"/>
              </a:ext>
            </a:extLst>
          </p:cNvPr>
          <p:cNvSpPr>
            <a:spLocks noGrp="1"/>
          </p:cNvSpPr>
          <p:nvPr>
            <p:ph type="sldNum" sz="quarter" idx="12"/>
          </p:nvPr>
        </p:nvSpPr>
        <p:spPr/>
        <p:txBody>
          <a:bodyPr/>
          <a:lstStyle/>
          <a:p>
            <a:fld id="{6299131B-13F5-44E1-B72F-05147A6AD62D}" type="slidenum">
              <a:rPr lang="de-CH" smtClean="0"/>
              <a:t>32</a:t>
            </a:fld>
            <a:endParaRPr lang="de-CH"/>
          </a:p>
        </p:txBody>
      </p:sp>
      <p:pic>
        <p:nvPicPr>
          <p:cNvPr id="6" name="Grafik 5">
            <a:extLst>
              <a:ext uri="{FF2B5EF4-FFF2-40B4-BE49-F238E27FC236}">
                <a16:creationId xmlns:a16="http://schemas.microsoft.com/office/drawing/2014/main" xmlns="" id="{61153E30-2744-496E-8A1F-D20EA80782DD}"/>
              </a:ext>
            </a:extLst>
          </p:cNvPr>
          <p:cNvPicPr>
            <a:picLocks noChangeAspect="1"/>
          </p:cNvPicPr>
          <p:nvPr/>
        </p:nvPicPr>
        <p:blipFill>
          <a:blip r:embed="rId2"/>
          <a:stretch>
            <a:fillRect/>
          </a:stretch>
        </p:blipFill>
        <p:spPr>
          <a:xfrm rot="16200000">
            <a:off x="1837264" y="282785"/>
            <a:ext cx="5469473" cy="7680957"/>
          </a:xfrm>
          <a:prstGeom prst="rect">
            <a:avLst/>
          </a:prstGeom>
        </p:spPr>
      </p:pic>
      <p:sp>
        <p:nvSpPr>
          <p:cNvPr id="7" name="Titel 1">
            <a:extLst>
              <a:ext uri="{FF2B5EF4-FFF2-40B4-BE49-F238E27FC236}">
                <a16:creationId xmlns:a16="http://schemas.microsoft.com/office/drawing/2014/main" xmlns="" id="{D5B7C93D-CC75-433F-B15A-09EC1B2FDB44}"/>
              </a:ext>
            </a:extLst>
          </p:cNvPr>
          <p:cNvSpPr txBox="1">
            <a:spLocks/>
          </p:cNvSpPr>
          <p:nvPr/>
        </p:nvSpPr>
        <p:spPr>
          <a:xfrm>
            <a:off x="781050" y="517525"/>
            <a:ext cx="7886700"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r-CH">
                <a:solidFill>
                  <a:srgbClr val="C00000"/>
                </a:solidFill>
                <a:latin typeface="Calibri" panose="020F0502020204030204" pitchFamily="34" charset="0"/>
              </a:rPr>
              <a:t>Journée romande de la </a:t>
            </a:r>
            <a:br>
              <a:rPr lang="fr-CH">
                <a:solidFill>
                  <a:srgbClr val="C00000"/>
                </a:solidFill>
                <a:latin typeface="Calibri" panose="020F0502020204030204" pitchFamily="34" charset="0"/>
              </a:rPr>
            </a:br>
            <a:r>
              <a:rPr lang="fr-CH" err="1">
                <a:solidFill>
                  <a:srgbClr val="C00000"/>
                </a:solidFill>
                <a:latin typeface="Calibri" panose="020F0502020204030204" pitchFamily="34" charset="0"/>
              </a:rPr>
              <a:t>Géoinformation</a:t>
            </a:r>
            <a:r>
              <a:rPr lang="fr-CH">
                <a:solidFill>
                  <a:srgbClr val="C00000"/>
                </a:solidFill>
                <a:latin typeface="Calibri" panose="020F0502020204030204" pitchFamily="34" charset="0"/>
              </a:rPr>
              <a:t> </a:t>
            </a:r>
            <a:r>
              <a:rPr lang="de-DE">
                <a:latin typeface="Calibri" panose="020F0502020204030204" pitchFamily="34" charset="0"/>
              </a:rPr>
              <a:t> </a:t>
            </a:r>
            <a:r>
              <a:rPr lang="de-DE"/>
              <a:t/>
            </a:r>
            <a:br>
              <a:rPr lang="de-DE"/>
            </a:br>
            <a:endParaRPr lang="de-CH"/>
          </a:p>
        </p:txBody>
      </p:sp>
    </p:spTree>
    <p:extLst>
      <p:ext uri="{BB962C8B-B14F-4D97-AF65-F5344CB8AC3E}">
        <p14:creationId xmlns:p14="http://schemas.microsoft.com/office/powerpoint/2010/main" val="1316936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6CFCD41-470D-40A5-9026-7CEB3C1F3480}"/>
              </a:ext>
            </a:extLst>
          </p:cNvPr>
          <p:cNvSpPr>
            <a:spLocks noGrp="1"/>
          </p:cNvSpPr>
          <p:nvPr>
            <p:ph type="title"/>
          </p:nvPr>
        </p:nvSpPr>
        <p:spPr/>
        <p:txBody>
          <a:bodyPr>
            <a:normAutofit fontScale="90000"/>
          </a:bodyPr>
          <a:lstStyle/>
          <a:p>
            <a:r>
              <a:rPr lang="fr-CH">
                <a:solidFill>
                  <a:srgbClr val="C00000"/>
                </a:solidFill>
                <a:latin typeface="Calibri" panose="020F0502020204030204" pitchFamily="34" charset="0"/>
              </a:rPr>
              <a:t>Journée romande de la </a:t>
            </a:r>
            <a:br>
              <a:rPr lang="fr-CH">
                <a:solidFill>
                  <a:srgbClr val="C00000"/>
                </a:solidFill>
                <a:latin typeface="Calibri" panose="020F0502020204030204" pitchFamily="34" charset="0"/>
              </a:rPr>
            </a:br>
            <a:r>
              <a:rPr lang="fr-CH" err="1">
                <a:solidFill>
                  <a:srgbClr val="C00000"/>
                </a:solidFill>
                <a:latin typeface="Calibri" panose="020F0502020204030204" pitchFamily="34" charset="0"/>
              </a:rPr>
              <a:t>Géoinformation</a:t>
            </a:r>
            <a:r>
              <a:rPr lang="fr-CH">
                <a:solidFill>
                  <a:srgbClr val="C00000"/>
                </a:solidFill>
                <a:latin typeface="Calibri" panose="020F0502020204030204" pitchFamily="34" charset="0"/>
              </a:rPr>
              <a:t> </a:t>
            </a:r>
            <a:r>
              <a:rPr lang="de-DE">
                <a:latin typeface="Calibri" panose="020F0502020204030204" pitchFamily="34" charset="0"/>
              </a:rPr>
              <a:t> </a:t>
            </a:r>
            <a:r>
              <a:rPr lang="de-DE">
                <a:solidFill>
                  <a:srgbClr val="C00000"/>
                </a:solidFill>
                <a:latin typeface="Calibri" panose="020F0502020204030204" pitchFamily="34" charset="0"/>
              </a:rPr>
              <a:t>(II)</a:t>
            </a:r>
            <a:r>
              <a:rPr lang="de-DE"/>
              <a:t/>
            </a:r>
            <a:br>
              <a:rPr lang="de-DE"/>
            </a:br>
            <a:endParaRPr lang="de-CH"/>
          </a:p>
        </p:txBody>
      </p:sp>
      <p:sp>
        <p:nvSpPr>
          <p:cNvPr id="3" name="Inhaltsplatzhalter 2">
            <a:extLst>
              <a:ext uri="{FF2B5EF4-FFF2-40B4-BE49-F238E27FC236}">
                <a16:creationId xmlns:a16="http://schemas.microsoft.com/office/drawing/2014/main" xmlns="" id="{004AE9C6-6A4D-40CC-BEDD-86FCC5C40898}"/>
              </a:ext>
            </a:extLst>
          </p:cNvPr>
          <p:cNvSpPr>
            <a:spLocks noGrp="1"/>
          </p:cNvSpPr>
          <p:nvPr>
            <p:ph sz="half" idx="1"/>
          </p:nvPr>
        </p:nvSpPr>
        <p:spPr>
          <a:xfrm>
            <a:off x="628650" y="1825625"/>
            <a:ext cx="8064246" cy="4351338"/>
          </a:xfrm>
        </p:spPr>
        <p:txBody>
          <a:bodyPr>
            <a:normAutofit/>
          </a:bodyPr>
          <a:lstStyle/>
          <a:p>
            <a:pPr fontAlgn="base"/>
            <a:r>
              <a:rPr lang="de-DE" sz="2400">
                <a:latin typeface="Calibri" panose="020F0502020204030204" pitchFamily="34" charset="0"/>
              </a:rPr>
              <a:t>Kaum eine Reaktion seit Treffen vom 12. April 2019</a:t>
            </a:r>
          </a:p>
          <a:p>
            <a:pPr fontAlgn="base"/>
            <a:r>
              <a:rPr lang="de-DE" sz="2400">
                <a:latin typeface="Calibri" panose="020F0502020204030204" pitchFamily="34" charset="0"/>
              </a:rPr>
              <a:t>Planen Veranstaltung am 10. Oktober 2020</a:t>
            </a:r>
          </a:p>
          <a:p>
            <a:pPr fontAlgn="base"/>
            <a:r>
              <a:rPr lang="de-DE" sz="2400">
                <a:latin typeface="Calibri" panose="020F0502020204030204" pitchFamily="34" charset="0"/>
              </a:rPr>
              <a:t>Unterschiedliche Denkweisen und Organisationformen machen eine Zusammenarbeit schwierig &gt; läuft auf eine Co-Existenz heraus</a:t>
            </a:r>
          </a:p>
          <a:p>
            <a:pPr fontAlgn="base"/>
            <a:r>
              <a:rPr lang="de-DE" sz="2400" err="1">
                <a:latin typeface="Calibri" panose="020F0502020204030204" pitchFamily="34" charset="0"/>
              </a:rPr>
              <a:t>Grösstes</a:t>
            </a:r>
            <a:r>
              <a:rPr lang="de-DE" sz="2400">
                <a:latin typeface="Calibri" panose="020F0502020204030204" pitchFamily="34" charset="0"/>
              </a:rPr>
              <a:t> Interesse an einer Zusammenarbeit von Seite </a:t>
            </a:r>
            <a:r>
              <a:rPr lang="de-DE" sz="2400" err="1">
                <a:latin typeface="Calibri" panose="020F0502020204030204" pitchFamily="34" charset="0"/>
              </a:rPr>
              <a:t>Romands</a:t>
            </a:r>
            <a:r>
              <a:rPr lang="de-DE" sz="2400">
                <a:latin typeface="Calibri" panose="020F0502020204030204" pitchFamily="34" charset="0"/>
              </a:rPr>
              <a:t> besteht im Moment beim </a:t>
            </a:r>
            <a:r>
              <a:rPr lang="de-DE" sz="2400" err="1">
                <a:latin typeface="Calibri" panose="020F0502020204030204" pitchFamily="34" charset="0"/>
              </a:rPr>
              <a:t>GEOSchoolDay</a:t>
            </a:r>
            <a:r>
              <a:rPr lang="de-DE" sz="2400">
                <a:latin typeface="Calibri" panose="020F0502020204030204" pitchFamily="34" charset="0"/>
              </a:rPr>
              <a:t>  &gt; wichtige Verhandlungsposition</a:t>
            </a:r>
            <a:endParaRPr lang="de-CH" sz="2400"/>
          </a:p>
        </p:txBody>
      </p:sp>
      <p:sp>
        <p:nvSpPr>
          <p:cNvPr id="5" name="Foliennummernplatzhalter 4">
            <a:extLst>
              <a:ext uri="{FF2B5EF4-FFF2-40B4-BE49-F238E27FC236}">
                <a16:creationId xmlns:a16="http://schemas.microsoft.com/office/drawing/2014/main" xmlns="" id="{0C6961FE-2DFF-43F0-AE12-D14D2F3AD4DD}"/>
              </a:ext>
            </a:extLst>
          </p:cNvPr>
          <p:cNvSpPr>
            <a:spLocks noGrp="1"/>
          </p:cNvSpPr>
          <p:nvPr>
            <p:ph type="sldNum" sz="quarter" idx="12"/>
          </p:nvPr>
        </p:nvSpPr>
        <p:spPr/>
        <p:txBody>
          <a:bodyPr/>
          <a:lstStyle/>
          <a:p>
            <a:fld id="{6299131B-13F5-44E1-B72F-05147A6AD62D}" type="slidenum">
              <a:rPr lang="de-CH" smtClean="0"/>
              <a:t>33</a:t>
            </a:fld>
            <a:endParaRPr lang="de-CH"/>
          </a:p>
        </p:txBody>
      </p:sp>
    </p:spTree>
    <p:extLst>
      <p:ext uri="{BB962C8B-B14F-4D97-AF65-F5344CB8AC3E}">
        <p14:creationId xmlns:p14="http://schemas.microsoft.com/office/powerpoint/2010/main" val="4217791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29D08FE-D2A7-4882-9435-FC1A1B359CB6}"/>
              </a:ext>
            </a:extLst>
          </p:cNvPr>
          <p:cNvSpPr>
            <a:spLocks noGrp="1"/>
          </p:cNvSpPr>
          <p:nvPr>
            <p:ph type="title"/>
          </p:nvPr>
        </p:nvSpPr>
        <p:spPr/>
        <p:txBody>
          <a:bodyPr/>
          <a:lstStyle/>
          <a:p>
            <a:r>
              <a:rPr lang="de-DE" err="1">
                <a:solidFill>
                  <a:srgbClr val="C00000"/>
                </a:solidFill>
                <a:latin typeface="Calibri" panose="020F0502020204030204" pitchFamily="34" charset="0"/>
              </a:rPr>
              <a:t>GEOSchoolDay</a:t>
            </a:r>
            <a:r>
              <a:rPr lang="de-DE">
                <a:solidFill>
                  <a:srgbClr val="C00000"/>
                </a:solidFill>
                <a:latin typeface="Calibri" panose="020F0502020204030204" pitchFamily="34" charset="0"/>
              </a:rPr>
              <a:t> / Nachwuchs</a:t>
            </a:r>
            <a:endParaRPr lang="de-CH"/>
          </a:p>
        </p:txBody>
      </p:sp>
      <p:sp>
        <p:nvSpPr>
          <p:cNvPr id="3" name="Inhaltsplatzhalter 2">
            <a:extLst>
              <a:ext uri="{FF2B5EF4-FFF2-40B4-BE49-F238E27FC236}">
                <a16:creationId xmlns:a16="http://schemas.microsoft.com/office/drawing/2014/main" xmlns="" id="{89837218-5DA3-427F-8668-7A2013791741}"/>
              </a:ext>
            </a:extLst>
          </p:cNvPr>
          <p:cNvSpPr>
            <a:spLocks noGrp="1"/>
          </p:cNvSpPr>
          <p:nvPr>
            <p:ph sz="half" idx="1"/>
          </p:nvPr>
        </p:nvSpPr>
        <p:spPr>
          <a:xfrm>
            <a:off x="628650" y="1825625"/>
            <a:ext cx="7649718" cy="4351338"/>
          </a:xfrm>
        </p:spPr>
        <p:txBody>
          <a:bodyPr>
            <a:normAutofit fontScale="77500" lnSpcReduction="20000"/>
          </a:bodyPr>
          <a:lstStyle/>
          <a:p>
            <a:pPr fontAlgn="base"/>
            <a:r>
              <a:rPr lang="de-DE" err="1">
                <a:latin typeface="Calibri" panose="020F0502020204030204" pitchFamily="34" charset="0"/>
              </a:rPr>
              <a:t>GEOSchoolDay</a:t>
            </a:r>
            <a:r>
              <a:rPr lang="de-DE">
                <a:latin typeface="Calibri" panose="020F0502020204030204" pitchFamily="34" charset="0"/>
              </a:rPr>
              <a:t> war nominiert am Building Award </a:t>
            </a:r>
            <a:r>
              <a:rPr lang="de-DE" u="sng">
                <a:solidFill>
                  <a:srgbClr val="0563C1"/>
                </a:solidFill>
                <a:latin typeface="Calibri" panose="020F0502020204030204" pitchFamily="34" charset="0"/>
                <a:hlinkClick r:id="rId2"/>
              </a:rPr>
              <a:t>http://www.building-award.ch/</a:t>
            </a:r>
            <a:r>
              <a:rPr lang="de-DE">
                <a:latin typeface="Calibri" panose="020F0502020204030204" pitchFamily="34" charset="0"/>
              </a:rPr>
              <a:t> </a:t>
            </a:r>
          </a:p>
          <a:p>
            <a:pPr fontAlgn="base"/>
            <a:r>
              <a:rPr lang="de-DE">
                <a:latin typeface="Calibri" panose="020F0502020204030204" pitchFamily="34" charset="0"/>
              </a:rPr>
              <a:t>SATW ist bereit für eine Partnerschaft im Bereich Kommunikation</a:t>
            </a:r>
          </a:p>
          <a:p>
            <a:pPr fontAlgn="base"/>
            <a:r>
              <a:rPr lang="de-DE">
                <a:latin typeface="Calibri" panose="020F0502020204030204" pitchFamily="34" charset="0"/>
              </a:rPr>
              <a:t>Gespräche mit Swissbau laufen zum Thema Fachkräftemangel / Nachwuchs. Diskussion zu Möglichkeiten mit </a:t>
            </a:r>
            <a:r>
              <a:rPr lang="de-DE" err="1">
                <a:latin typeface="Calibri" panose="020F0502020204030204" pitchFamily="34" charset="0"/>
              </a:rPr>
              <a:t>GEOSchoolDay</a:t>
            </a:r>
            <a:r>
              <a:rPr lang="de-DE">
                <a:latin typeface="Calibri" panose="020F0502020204030204" pitchFamily="34" charset="0"/>
              </a:rPr>
              <a:t> an Swissbau am 17. Juni</a:t>
            </a:r>
          </a:p>
          <a:p>
            <a:pPr fontAlgn="base"/>
            <a:r>
              <a:rPr lang="de-DE">
                <a:latin typeface="Calibri" panose="020F0502020204030204" pitchFamily="34" charset="0"/>
              </a:rPr>
              <a:t>Möglicher Block am GEOSummit 2020 zu Berufsbild und Nachwuchs unter Leitung von Christian Sailer mit Ausbildnern und Lehrlingen</a:t>
            </a:r>
          </a:p>
          <a:p>
            <a:pPr fontAlgn="base"/>
            <a:r>
              <a:rPr lang="de-DE">
                <a:latin typeface="Calibri" panose="020F0502020204030204" pitchFamily="34" charset="0"/>
              </a:rPr>
              <a:t>bringt viele interessante Aspekte zur Nachwuchsförderung ein, von welchen die ganze Geobranche profitieren kann. Nutzen wir dieses Wissen und sichern unseren Berufsnachwuchs in Zusammenarbeit mit anderen Initiativen. Wir brauchen ein kreatives Netzwerk, welches die nächste Generation anspricht! </a:t>
            </a:r>
            <a:endParaRPr lang="de-DE"/>
          </a:p>
          <a:p>
            <a:endParaRPr lang="de-CH"/>
          </a:p>
        </p:txBody>
      </p:sp>
      <p:sp>
        <p:nvSpPr>
          <p:cNvPr id="5" name="Foliennummernplatzhalter 4">
            <a:extLst>
              <a:ext uri="{FF2B5EF4-FFF2-40B4-BE49-F238E27FC236}">
                <a16:creationId xmlns:a16="http://schemas.microsoft.com/office/drawing/2014/main" xmlns="" id="{5781D804-83CE-496E-B942-587A4CB7E73F}"/>
              </a:ext>
            </a:extLst>
          </p:cNvPr>
          <p:cNvSpPr>
            <a:spLocks noGrp="1"/>
          </p:cNvSpPr>
          <p:nvPr>
            <p:ph type="sldNum" sz="quarter" idx="12"/>
          </p:nvPr>
        </p:nvSpPr>
        <p:spPr/>
        <p:txBody>
          <a:bodyPr/>
          <a:lstStyle/>
          <a:p>
            <a:fld id="{6299131B-13F5-44E1-B72F-05147A6AD62D}" type="slidenum">
              <a:rPr lang="de-CH" smtClean="0"/>
              <a:t>34</a:t>
            </a:fld>
            <a:endParaRPr lang="de-CH"/>
          </a:p>
        </p:txBody>
      </p:sp>
    </p:spTree>
    <p:extLst>
      <p:ext uri="{BB962C8B-B14F-4D97-AF65-F5344CB8AC3E}">
        <p14:creationId xmlns:p14="http://schemas.microsoft.com/office/powerpoint/2010/main" val="3813870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29D08FE-D2A7-4882-9435-FC1A1B359CB6}"/>
              </a:ext>
            </a:extLst>
          </p:cNvPr>
          <p:cNvSpPr>
            <a:spLocks noGrp="1"/>
          </p:cNvSpPr>
          <p:nvPr>
            <p:ph type="title"/>
          </p:nvPr>
        </p:nvSpPr>
        <p:spPr/>
        <p:txBody>
          <a:bodyPr/>
          <a:lstStyle/>
          <a:p>
            <a:r>
              <a:rPr lang="de-DE" err="1">
                <a:solidFill>
                  <a:srgbClr val="C00000"/>
                </a:solidFill>
                <a:latin typeface="Calibri" panose="020F0502020204030204" pitchFamily="34" charset="0"/>
              </a:rPr>
              <a:t>GEOSchoolDay</a:t>
            </a:r>
            <a:r>
              <a:rPr lang="de-DE">
                <a:solidFill>
                  <a:srgbClr val="C00000"/>
                </a:solidFill>
                <a:latin typeface="Calibri" panose="020F0502020204030204" pitchFamily="34" charset="0"/>
              </a:rPr>
              <a:t> / Nachwuchs</a:t>
            </a:r>
            <a:endParaRPr lang="de-CH"/>
          </a:p>
        </p:txBody>
      </p:sp>
      <p:sp>
        <p:nvSpPr>
          <p:cNvPr id="3" name="Inhaltsplatzhalter 2">
            <a:extLst>
              <a:ext uri="{FF2B5EF4-FFF2-40B4-BE49-F238E27FC236}">
                <a16:creationId xmlns:a16="http://schemas.microsoft.com/office/drawing/2014/main" xmlns="" id="{89837218-5DA3-427F-8668-7A2013791741}"/>
              </a:ext>
            </a:extLst>
          </p:cNvPr>
          <p:cNvSpPr>
            <a:spLocks noGrp="1"/>
          </p:cNvSpPr>
          <p:nvPr>
            <p:ph sz="half" idx="1"/>
          </p:nvPr>
        </p:nvSpPr>
        <p:spPr>
          <a:xfrm>
            <a:off x="628650" y="1825624"/>
            <a:ext cx="7649718" cy="4667251"/>
          </a:xfrm>
        </p:spPr>
        <p:txBody>
          <a:bodyPr>
            <a:normAutofit fontScale="85000" lnSpcReduction="20000"/>
          </a:bodyPr>
          <a:lstStyle/>
          <a:p>
            <a:pPr marL="0" indent="0" fontAlgn="base">
              <a:buNone/>
            </a:pPr>
            <a:r>
              <a:rPr lang="de-DE">
                <a:latin typeface="Calibri" panose="020F0502020204030204" pitchFamily="34" charset="0"/>
              </a:rPr>
              <a:t>Anliegen von Seite GEOSummit:</a:t>
            </a:r>
          </a:p>
          <a:p>
            <a:pPr fontAlgn="base"/>
            <a:r>
              <a:rPr lang="de-DE">
                <a:latin typeface="Calibri" panose="020F0502020204030204" pitchFamily="34" charset="0"/>
              </a:rPr>
              <a:t>GEOSchool Day hat einen engen Bezug zu GEOSummit. Der Verein GEOSummit kann Ideen einbringen und eine Plattform anbieten, kann aber das Thema nicht vorantreiben</a:t>
            </a:r>
          </a:p>
          <a:p>
            <a:pPr fontAlgn="base"/>
            <a:r>
              <a:rPr lang="de-DE">
                <a:latin typeface="Calibri" panose="020F0502020204030204" pitchFamily="34" charset="0"/>
              </a:rPr>
              <a:t>Es braucht neue Denkansätze, neues „Wording“ und ein verjüngtes Team: Die nächste Generation will „sinnstiftende Tätigkeiten“ und Begriffe wie School, Arbeitsplatz, Erde, </a:t>
            </a:r>
            <a:r>
              <a:rPr lang="de-DE" err="1">
                <a:latin typeface="Calibri" panose="020F0502020204030204" pitchFamily="34" charset="0"/>
              </a:rPr>
              <a:t>etc</a:t>
            </a:r>
            <a:r>
              <a:rPr lang="de-DE">
                <a:latin typeface="Calibri" panose="020F0502020204030204" pitchFamily="34" charset="0"/>
              </a:rPr>
              <a:t> sind zu wenig attraktiv</a:t>
            </a:r>
          </a:p>
          <a:p>
            <a:pPr fontAlgn="base"/>
            <a:r>
              <a:rPr lang="de-DE">
                <a:latin typeface="Calibri" panose="020F0502020204030204" pitchFamily="34" charset="0"/>
              </a:rPr>
              <a:t>Es braucht neue „Aufhänger“, welche weniger abhängig von Messeveranstaltung sind &gt; z.B. ein Game, Mitwirken in Unternehmen, </a:t>
            </a:r>
            <a:r>
              <a:rPr lang="de-DE" err="1">
                <a:latin typeface="Calibri" panose="020F0502020204030204" pitchFamily="34" charset="0"/>
              </a:rPr>
              <a:t>etc</a:t>
            </a:r>
            <a:endParaRPr lang="de-DE">
              <a:latin typeface="Calibri" panose="020F0502020204030204" pitchFamily="34" charset="0"/>
            </a:endParaRPr>
          </a:p>
          <a:p>
            <a:pPr fontAlgn="base"/>
            <a:r>
              <a:rPr lang="de-DE">
                <a:latin typeface="Calibri" panose="020F0502020204030204" pitchFamily="34" charset="0"/>
              </a:rPr>
              <a:t>Ein kreatives Netzwerk mit anderen Institutionen (z.B. </a:t>
            </a:r>
            <a:r>
              <a:rPr lang="de-DE">
                <a:latin typeface="Calibri" panose="020F0502020204030204" pitchFamily="34" charset="0"/>
                <a:hlinkClick r:id="rId2"/>
              </a:rPr>
              <a:t>www.Innorookie.ch</a:t>
            </a:r>
            <a:r>
              <a:rPr lang="de-DE">
                <a:latin typeface="Calibri" panose="020F0502020204030204" pitchFamily="34" charset="0"/>
              </a:rPr>
              <a:t>, </a:t>
            </a:r>
            <a:r>
              <a:rPr lang="de-DE">
                <a:latin typeface="Calibri" panose="020F0502020204030204" pitchFamily="34" charset="0"/>
                <a:hlinkClick r:id="rId3"/>
              </a:rPr>
              <a:t>www.apresschool.ch</a:t>
            </a:r>
            <a:r>
              <a:rPr lang="de-DE">
                <a:latin typeface="Calibri" panose="020F0502020204030204" pitchFamily="34" charset="0"/>
              </a:rPr>
              <a:t>, </a:t>
            </a:r>
            <a:r>
              <a:rPr lang="de-DE" err="1">
                <a:latin typeface="Calibri" panose="020F0502020204030204" pitchFamily="34" charset="0"/>
              </a:rPr>
              <a:t>etc</a:t>
            </a:r>
            <a:r>
              <a:rPr lang="de-DE">
                <a:latin typeface="Calibri" panose="020F0502020204030204" pitchFamily="34" charset="0"/>
              </a:rPr>
              <a:t>) sollte von den Fachverbänden vorangetrieben werden.</a:t>
            </a:r>
            <a:endParaRPr lang="de-DE"/>
          </a:p>
          <a:p>
            <a:endParaRPr lang="de-CH"/>
          </a:p>
        </p:txBody>
      </p:sp>
      <p:sp>
        <p:nvSpPr>
          <p:cNvPr id="5" name="Foliennummernplatzhalter 4">
            <a:extLst>
              <a:ext uri="{FF2B5EF4-FFF2-40B4-BE49-F238E27FC236}">
                <a16:creationId xmlns:a16="http://schemas.microsoft.com/office/drawing/2014/main" xmlns="" id="{5781D804-83CE-496E-B942-587A4CB7E73F}"/>
              </a:ext>
            </a:extLst>
          </p:cNvPr>
          <p:cNvSpPr>
            <a:spLocks noGrp="1"/>
          </p:cNvSpPr>
          <p:nvPr>
            <p:ph type="sldNum" sz="quarter" idx="12"/>
          </p:nvPr>
        </p:nvSpPr>
        <p:spPr/>
        <p:txBody>
          <a:bodyPr/>
          <a:lstStyle/>
          <a:p>
            <a:fld id="{6299131B-13F5-44E1-B72F-05147A6AD62D}" type="slidenum">
              <a:rPr lang="de-CH" smtClean="0"/>
              <a:t>35</a:t>
            </a:fld>
            <a:endParaRPr lang="de-CH"/>
          </a:p>
        </p:txBody>
      </p:sp>
    </p:spTree>
    <p:extLst>
      <p:ext uri="{BB962C8B-B14F-4D97-AF65-F5344CB8AC3E}">
        <p14:creationId xmlns:p14="http://schemas.microsoft.com/office/powerpoint/2010/main" val="3589650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BB36E1-C176-4C31-8354-112008C9B5BB}"/>
              </a:ext>
            </a:extLst>
          </p:cNvPr>
          <p:cNvSpPr>
            <a:spLocks noGrp="1"/>
          </p:cNvSpPr>
          <p:nvPr>
            <p:ph type="ctrTitle"/>
          </p:nvPr>
        </p:nvSpPr>
        <p:spPr/>
        <p:txBody>
          <a:bodyPr/>
          <a:lstStyle/>
          <a:p>
            <a:r>
              <a:rPr lang="de-CH"/>
              <a:t>6. Nächste Schritte</a:t>
            </a:r>
          </a:p>
        </p:txBody>
      </p:sp>
      <p:sp>
        <p:nvSpPr>
          <p:cNvPr id="4" name="Untertitel 5">
            <a:extLst>
              <a:ext uri="{FF2B5EF4-FFF2-40B4-BE49-F238E27FC236}">
                <a16:creationId xmlns:a16="http://schemas.microsoft.com/office/drawing/2014/main" xmlns="" id="{58C71A6C-D38F-4D0C-9522-1D90C7EA37B7}"/>
              </a:ext>
            </a:extLst>
          </p:cNvPr>
          <p:cNvSpPr>
            <a:spLocks noGrp="1"/>
          </p:cNvSpPr>
          <p:nvPr>
            <p:ph type="subTitle" idx="1"/>
          </p:nvPr>
        </p:nvSpPr>
        <p:spPr/>
        <p:txBody>
          <a:bodyPr/>
          <a:lstStyle/>
          <a:p>
            <a:pPr marL="457200" indent="-457200">
              <a:buFont typeface="Arial" panose="020B0604020202020204" pitchFamily="34" charset="0"/>
              <a:buChar char="•"/>
            </a:pPr>
            <a:endParaRPr lang="de-CH"/>
          </a:p>
        </p:txBody>
      </p:sp>
      <p:sp>
        <p:nvSpPr>
          <p:cNvPr id="3" name="Foliennummernplatzhalter 2">
            <a:extLst>
              <a:ext uri="{FF2B5EF4-FFF2-40B4-BE49-F238E27FC236}">
                <a16:creationId xmlns:a16="http://schemas.microsoft.com/office/drawing/2014/main" xmlns="" id="{233696D3-6D37-4900-B53C-B381153F814C}"/>
              </a:ext>
            </a:extLst>
          </p:cNvPr>
          <p:cNvSpPr>
            <a:spLocks noGrp="1"/>
          </p:cNvSpPr>
          <p:nvPr>
            <p:ph type="sldNum" sz="quarter" idx="12"/>
          </p:nvPr>
        </p:nvSpPr>
        <p:spPr/>
        <p:txBody>
          <a:bodyPr/>
          <a:lstStyle/>
          <a:p>
            <a:fld id="{F4273021-2132-2148-9C0E-281F0D99B55C}" type="slidenum">
              <a:rPr lang="de-DE" smtClean="0"/>
              <a:t>36</a:t>
            </a:fld>
            <a:endParaRPr lang="de-DE"/>
          </a:p>
        </p:txBody>
      </p:sp>
    </p:spTree>
    <p:extLst>
      <p:ext uri="{BB962C8B-B14F-4D97-AF65-F5344CB8AC3E}">
        <p14:creationId xmlns:p14="http://schemas.microsoft.com/office/powerpoint/2010/main" val="212352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CA57E64-771C-4BBB-9604-2565D3503437}"/>
              </a:ext>
            </a:extLst>
          </p:cNvPr>
          <p:cNvSpPr>
            <a:spLocks noGrp="1"/>
          </p:cNvSpPr>
          <p:nvPr>
            <p:ph type="ctrTitle"/>
          </p:nvPr>
        </p:nvSpPr>
        <p:spPr>
          <a:xfrm>
            <a:off x="685800" y="2565431"/>
            <a:ext cx="7406640" cy="1470025"/>
          </a:xfrm>
        </p:spPr>
        <p:txBody>
          <a:bodyPr/>
          <a:lstStyle/>
          <a:p>
            <a:r>
              <a:rPr lang="de-CH"/>
              <a:t>2. </a:t>
            </a:r>
            <a:r>
              <a:rPr lang="de-CH" err="1"/>
              <a:t>GEOSpatial</a:t>
            </a:r>
            <a:r>
              <a:rPr lang="de-CH"/>
              <a:t> Data Day 2019</a:t>
            </a:r>
          </a:p>
        </p:txBody>
      </p:sp>
      <p:sp>
        <p:nvSpPr>
          <p:cNvPr id="4" name="Foliennummernplatzhalter 3">
            <a:extLst>
              <a:ext uri="{FF2B5EF4-FFF2-40B4-BE49-F238E27FC236}">
                <a16:creationId xmlns:a16="http://schemas.microsoft.com/office/drawing/2014/main" xmlns="" id="{C181476A-1BA0-4BD2-ACD7-EBE5DADB8061}"/>
              </a:ext>
            </a:extLst>
          </p:cNvPr>
          <p:cNvSpPr>
            <a:spLocks noGrp="1"/>
          </p:cNvSpPr>
          <p:nvPr>
            <p:ph type="sldNum" sz="quarter" idx="12"/>
          </p:nvPr>
        </p:nvSpPr>
        <p:spPr/>
        <p:txBody>
          <a:bodyPr/>
          <a:lstStyle/>
          <a:p>
            <a:fld id="{F4273021-2132-2148-9C0E-281F0D99B55C}" type="slidenum">
              <a:rPr lang="de-DE" smtClean="0"/>
              <a:t>4</a:t>
            </a:fld>
            <a:endParaRPr lang="de-DE"/>
          </a:p>
        </p:txBody>
      </p:sp>
      <p:sp>
        <p:nvSpPr>
          <p:cNvPr id="6" name="Untertitel 5">
            <a:extLst>
              <a:ext uri="{FF2B5EF4-FFF2-40B4-BE49-F238E27FC236}">
                <a16:creationId xmlns:a16="http://schemas.microsoft.com/office/drawing/2014/main" xmlns="" id="{C5C30984-542A-475A-AC1D-D4BCD4C11639}"/>
              </a:ext>
            </a:extLst>
          </p:cNvPr>
          <p:cNvSpPr>
            <a:spLocks noGrp="1"/>
          </p:cNvSpPr>
          <p:nvPr>
            <p:ph type="subTitle" idx="1"/>
          </p:nvPr>
        </p:nvSpPr>
        <p:spPr>
          <a:xfrm>
            <a:off x="1219200" y="3922184"/>
            <a:ext cx="6400800" cy="1752600"/>
          </a:xfrm>
        </p:spPr>
        <p:txBody>
          <a:bodyPr/>
          <a:lstStyle/>
          <a:p>
            <a:r>
              <a:rPr lang="de-CH"/>
              <a:t>Rückblick</a:t>
            </a:r>
          </a:p>
        </p:txBody>
      </p:sp>
      <p:pic>
        <p:nvPicPr>
          <p:cNvPr id="3" name="Grafik 2">
            <a:extLst>
              <a:ext uri="{FF2B5EF4-FFF2-40B4-BE49-F238E27FC236}">
                <a16:creationId xmlns:a16="http://schemas.microsoft.com/office/drawing/2014/main" xmlns="" id="{589629D9-723D-4151-BEB9-C27BBF963301}"/>
              </a:ext>
            </a:extLst>
          </p:cNvPr>
          <p:cNvPicPr>
            <a:picLocks noChangeAspect="1"/>
          </p:cNvPicPr>
          <p:nvPr/>
        </p:nvPicPr>
        <p:blipFill>
          <a:blip r:embed="rId2"/>
          <a:stretch>
            <a:fillRect/>
          </a:stretch>
        </p:blipFill>
        <p:spPr>
          <a:xfrm>
            <a:off x="4667564" y="3498512"/>
            <a:ext cx="3790636" cy="2131885"/>
          </a:xfrm>
          <a:prstGeom prst="rect">
            <a:avLst/>
          </a:prstGeom>
        </p:spPr>
      </p:pic>
    </p:spTree>
    <p:extLst>
      <p:ext uri="{BB962C8B-B14F-4D97-AF65-F5344CB8AC3E}">
        <p14:creationId xmlns:p14="http://schemas.microsoft.com/office/powerpoint/2010/main" val="310368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34FC573-4076-48D5-A2B7-FFCE2D4BC4ED}"/>
              </a:ext>
            </a:extLst>
          </p:cNvPr>
          <p:cNvSpPr>
            <a:spLocks noGrp="1"/>
          </p:cNvSpPr>
          <p:nvPr>
            <p:ph type="title"/>
          </p:nvPr>
        </p:nvSpPr>
        <p:spPr>
          <a:xfrm>
            <a:off x="384634" y="530221"/>
            <a:ext cx="7886700" cy="1325563"/>
          </a:xfrm>
        </p:spPr>
        <p:txBody>
          <a:bodyPr/>
          <a:lstStyle/>
          <a:p>
            <a:r>
              <a:rPr lang="de-CH">
                <a:solidFill>
                  <a:srgbClr val="C00000"/>
                </a:solidFill>
                <a:latin typeface="+mn-lt"/>
              </a:rPr>
              <a:t>Das Wichtigste in Kürze</a:t>
            </a:r>
          </a:p>
        </p:txBody>
      </p:sp>
      <p:sp>
        <p:nvSpPr>
          <p:cNvPr id="3" name="Foliennummernplatzhalter 2">
            <a:extLst>
              <a:ext uri="{FF2B5EF4-FFF2-40B4-BE49-F238E27FC236}">
                <a16:creationId xmlns:a16="http://schemas.microsoft.com/office/drawing/2014/main" xmlns="" id="{776E00AC-0188-4716-88FC-01A66DB9DB8C}"/>
              </a:ext>
            </a:extLst>
          </p:cNvPr>
          <p:cNvSpPr>
            <a:spLocks noGrp="1"/>
          </p:cNvSpPr>
          <p:nvPr>
            <p:ph type="sldNum" sz="quarter" idx="12"/>
          </p:nvPr>
        </p:nvSpPr>
        <p:spPr/>
        <p:txBody>
          <a:bodyPr/>
          <a:lstStyle/>
          <a:p>
            <a:fld id="{6299131B-13F5-44E1-B72F-05147A6AD62D}" type="slidenum">
              <a:rPr lang="de-CH" smtClean="0"/>
              <a:t>5</a:t>
            </a:fld>
            <a:endParaRPr lang="de-CH"/>
          </a:p>
        </p:txBody>
      </p:sp>
      <p:sp>
        <p:nvSpPr>
          <p:cNvPr id="9" name="Inhaltsplatzhalter 2">
            <a:extLst>
              <a:ext uri="{FF2B5EF4-FFF2-40B4-BE49-F238E27FC236}">
                <a16:creationId xmlns:a16="http://schemas.microsoft.com/office/drawing/2014/main" xmlns="" id="{E2A6AEB2-F062-42EE-8CC3-4655C6347AB2}"/>
              </a:ext>
            </a:extLst>
          </p:cNvPr>
          <p:cNvSpPr txBox="1">
            <a:spLocks/>
          </p:cNvSpPr>
          <p:nvPr/>
        </p:nvSpPr>
        <p:spPr>
          <a:xfrm>
            <a:off x="384634" y="1731264"/>
            <a:ext cx="8130716" cy="4647246"/>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76238" indent="-342900">
              <a:spcBef>
                <a:spcPts val="1350"/>
              </a:spcBef>
              <a:tabLst>
                <a:tab pos="5645150" algn="l"/>
              </a:tabLst>
            </a:pPr>
            <a:r>
              <a:rPr lang="de-DE" sz="3100">
                <a:solidFill>
                  <a:schemeClr val="tx1">
                    <a:lumMod val="95000"/>
                    <a:lumOff val="5000"/>
                  </a:schemeClr>
                </a:solidFill>
              </a:rPr>
              <a:t>Thema: </a:t>
            </a:r>
            <a:r>
              <a:rPr lang="de-DE" sz="3100" err="1">
                <a:solidFill>
                  <a:schemeClr val="tx1">
                    <a:lumMod val="95000"/>
                    <a:lumOff val="5000"/>
                  </a:schemeClr>
                </a:solidFill>
              </a:rPr>
              <a:t>Spatial</a:t>
            </a:r>
            <a:r>
              <a:rPr lang="de-DE" sz="3100">
                <a:solidFill>
                  <a:schemeClr val="tx1">
                    <a:lumMod val="95000"/>
                    <a:lumOff val="5000"/>
                  </a:schemeClr>
                </a:solidFill>
              </a:rPr>
              <a:t> Analytics </a:t>
            </a:r>
          </a:p>
          <a:p>
            <a:pPr marL="376238" indent="-342900">
              <a:spcBef>
                <a:spcPts val="1350"/>
              </a:spcBef>
              <a:tabLst>
                <a:tab pos="5645150" algn="l"/>
              </a:tabLst>
            </a:pPr>
            <a:r>
              <a:rPr lang="de-DE" sz="3100">
                <a:solidFill>
                  <a:schemeClr val="tx1">
                    <a:lumMod val="95000"/>
                    <a:lumOff val="5000"/>
                  </a:schemeClr>
                </a:solidFill>
              </a:rPr>
              <a:t>100 Teilnehmer, davon mehr als 50% von </a:t>
            </a:r>
            <a:r>
              <a:rPr lang="de-DE" sz="3100" err="1">
                <a:solidFill>
                  <a:schemeClr val="tx1">
                    <a:lumMod val="95000"/>
                    <a:lumOff val="5000"/>
                  </a:schemeClr>
                </a:solidFill>
              </a:rPr>
              <a:t>ausserhalb</a:t>
            </a:r>
            <a:r>
              <a:rPr lang="de-DE" sz="3100">
                <a:solidFill>
                  <a:schemeClr val="tx1">
                    <a:lumMod val="95000"/>
                    <a:lumOff val="5000"/>
                  </a:schemeClr>
                </a:solidFill>
              </a:rPr>
              <a:t> der Geo-Kernbranche </a:t>
            </a:r>
          </a:p>
          <a:p>
            <a:pPr marL="376238" indent="-342900">
              <a:spcBef>
                <a:spcPts val="1350"/>
              </a:spcBef>
              <a:tabLst>
                <a:tab pos="5645150" algn="l"/>
              </a:tabLst>
            </a:pPr>
            <a:r>
              <a:rPr lang="de-DE" sz="3100">
                <a:solidFill>
                  <a:schemeClr val="tx1">
                    <a:lumMod val="95000"/>
                    <a:lumOff val="5000"/>
                  </a:schemeClr>
                </a:solidFill>
              </a:rPr>
              <a:t>18 </a:t>
            </a:r>
            <a:r>
              <a:rPr lang="de-DE" sz="3100" err="1">
                <a:solidFill>
                  <a:schemeClr val="tx1">
                    <a:lumMod val="95000"/>
                    <a:lumOff val="5000"/>
                  </a:schemeClr>
                </a:solidFill>
              </a:rPr>
              <a:t>Kurzvortäge</a:t>
            </a:r>
            <a:r>
              <a:rPr lang="de-DE" sz="3100">
                <a:solidFill>
                  <a:schemeClr val="tx1">
                    <a:lumMod val="95000"/>
                    <a:lumOff val="5000"/>
                  </a:schemeClr>
                </a:solidFill>
              </a:rPr>
              <a:t> à 5 Minuten</a:t>
            </a:r>
          </a:p>
          <a:p>
            <a:pPr marL="375920" indent="-342900">
              <a:spcBef>
                <a:spcPts val="1350"/>
              </a:spcBef>
              <a:tabLst>
                <a:tab pos="5645150" algn="l"/>
              </a:tabLst>
            </a:pPr>
            <a:r>
              <a:rPr lang="de-DE" sz="3100"/>
              <a:t>18 </a:t>
            </a:r>
            <a:r>
              <a:rPr lang="de-DE" sz="3100">
                <a:solidFill>
                  <a:schemeClr val="tx1">
                    <a:lumMod val="95000"/>
                    <a:lumOff val="5000"/>
                  </a:schemeClr>
                </a:solidFill>
              </a:rPr>
              <a:t>Posters</a:t>
            </a:r>
            <a:endParaRPr lang="de-DE" sz="3100">
              <a:solidFill>
                <a:schemeClr val="tx1">
                  <a:lumMod val="95000"/>
                  <a:lumOff val="5000"/>
                </a:schemeClr>
              </a:solidFill>
              <a:cs typeface="Calibri"/>
            </a:endParaRPr>
          </a:p>
          <a:p>
            <a:pPr marL="376238" indent="-342900">
              <a:spcBef>
                <a:spcPts val="1350"/>
              </a:spcBef>
              <a:tabLst>
                <a:tab pos="5645150" algn="l"/>
              </a:tabLst>
            </a:pPr>
            <a:r>
              <a:rPr lang="de-DE" sz="3100">
                <a:solidFill>
                  <a:schemeClr val="tx1">
                    <a:lumMod val="95000"/>
                    <a:lumOff val="5000"/>
                  </a:schemeClr>
                </a:solidFill>
              </a:rPr>
              <a:t>7 Sponsoren</a:t>
            </a:r>
          </a:p>
          <a:p>
            <a:pPr marL="376238" indent="-342900">
              <a:spcBef>
                <a:spcPts val="1350"/>
              </a:spcBef>
              <a:tabLst>
                <a:tab pos="5645150" algn="l"/>
              </a:tabLst>
            </a:pPr>
            <a:r>
              <a:rPr lang="de-DE" sz="3100">
                <a:solidFill>
                  <a:schemeClr val="tx1">
                    <a:lumMod val="95000"/>
                    <a:lumOff val="5000"/>
                  </a:schemeClr>
                </a:solidFill>
              </a:rPr>
              <a:t>3 Workshops</a:t>
            </a:r>
          </a:p>
          <a:p>
            <a:pPr marL="376238" indent="-342900">
              <a:spcBef>
                <a:spcPts val="1350"/>
              </a:spcBef>
              <a:tabLst>
                <a:tab pos="5645150" algn="l"/>
              </a:tabLst>
            </a:pPr>
            <a:r>
              <a:rPr lang="de-DE" sz="3100">
                <a:solidFill>
                  <a:schemeClr val="tx1">
                    <a:lumMod val="95000"/>
                    <a:lumOff val="5000"/>
                  </a:schemeClr>
                </a:solidFill>
              </a:rPr>
              <a:t>1 Keynote von Geo-Lead von </a:t>
            </a:r>
            <a:r>
              <a:rPr lang="de-DE" sz="3100" err="1">
                <a:solidFill>
                  <a:schemeClr val="tx1">
                    <a:lumMod val="95000"/>
                    <a:lumOff val="5000"/>
                  </a:schemeClr>
                </a:solidFill>
              </a:rPr>
              <a:t>SwissRe</a:t>
            </a:r>
            <a:endParaRPr lang="de-DE" sz="3100">
              <a:solidFill>
                <a:schemeClr val="tx1">
                  <a:lumMod val="95000"/>
                  <a:lumOff val="5000"/>
                </a:schemeClr>
              </a:solidFill>
            </a:endParaRPr>
          </a:p>
          <a:p>
            <a:pPr marL="376238" indent="-342900">
              <a:spcBef>
                <a:spcPts val="1350"/>
              </a:spcBef>
              <a:tabLst>
                <a:tab pos="5645150" algn="l"/>
              </a:tabLst>
            </a:pPr>
            <a:r>
              <a:rPr lang="de-DE" sz="3100">
                <a:solidFill>
                  <a:schemeClr val="tx1">
                    <a:lumMod val="95000"/>
                    <a:lumOff val="5000"/>
                  </a:schemeClr>
                </a:solidFill>
              </a:rPr>
              <a:t>1 Partnerschaft mit </a:t>
            </a:r>
            <a:r>
              <a:rPr lang="fr-CH" sz="3100" err="1"/>
              <a:t>Swiss</a:t>
            </a:r>
            <a:r>
              <a:rPr lang="fr-CH" sz="3100"/>
              <a:t> Alliance for Data-Intensive Services</a:t>
            </a:r>
          </a:p>
          <a:p>
            <a:pPr marL="376238" indent="-342900">
              <a:spcBef>
                <a:spcPts val="1350"/>
              </a:spcBef>
              <a:tabLst>
                <a:tab pos="5645150" algn="l"/>
              </a:tabLst>
            </a:pPr>
            <a:r>
              <a:rPr lang="fr-CH" sz="3100" err="1"/>
              <a:t>Finanzielles</a:t>
            </a:r>
            <a:r>
              <a:rPr lang="fr-CH" sz="3100"/>
              <a:t> </a:t>
            </a:r>
            <a:r>
              <a:rPr lang="fr-CH" sz="3100" err="1"/>
              <a:t>Ergebnis</a:t>
            </a:r>
            <a:r>
              <a:rPr lang="fr-CH" sz="3100"/>
              <a:t> </a:t>
            </a:r>
            <a:r>
              <a:rPr lang="fr-CH" sz="3100" err="1"/>
              <a:t>positiv</a:t>
            </a:r>
            <a:r>
              <a:rPr lang="fr-CH" sz="3100"/>
              <a:t> </a:t>
            </a:r>
            <a:r>
              <a:rPr lang="fr-CH" sz="1800"/>
              <a:t>(</a:t>
            </a:r>
            <a:r>
              <a:rPr lang="fr-CH" sz="1800" err="1"/>
              <a:t>falls</a:t>
            </a:r>
            <a:r>
              <a:rPr lang="fr-CH" sz="1800"/>
              <a:t> </a:t>
            </a:r>
            <a:r>
              <a:rPr lang="fr-CH" sz="1800" err="1"/>
              <a:t>Innosuisse</a:t>
            </a:r>
            <a:r>
              <a:rPr lang="fr-CH" sz="1800"/>
              <a:t> </a:t>
            </a:r>
            <a:r>
              <a:rPr lang="fr-CH" sz="1800" err="1"/>
              <a:t>vereinbarten</a:t>
            </a:r>
            <a:r>
              <a:rPr lang="fr-CH" sz="1800"/>
              <a:t> </a:t>
            </a:r>
            <a:r>
              <a:rPr lang="fr-CH" sz="1800" err="1"/>
              <a:t>Betrag</a:t>
            </a:r>
            <a:r>
              <a:rPr lang="fr-CH" sz="1800"/>
              <a:t> </a:t>
            </a:r>
            <a:r>
              <a:rPr lang="fr-CH" sz="1800" err="1"/>
              <a:t>bezahlt</a:t>
            </a:r>
            <a:r>
              <a:rPr lang="fr-CH" sz="1800"/>
              <a:t>)</a:t>
            </a:r>
          </a:p>
          <a:p>
            <a:pPr marL="33338" indent="0">
              <a:spcBef>
                <a:spcPts val="1350"/>
              </a:spcBef>
              <a:buNone/>
              <a:tabLst>
                <a:tab pos="5645150" algn="l"/>
              </a:tabLst>
            </a:pPr>
            <a:endParaRPr lang="de-DE" sz="2400" b="1">
              <a:solidFill>
                <a:schemeClr val="tx1">
                  <a:lumMod val="95000"/>
                  <a:lumOff val="5000"/>
                </a:schemeClr>
              </a:solidFill>
            </a:endParaRPr>
          </a:p>
          <a:p>
            <a:pPr marL="376238" indent="-342900">
              <a:spcBef>
                <a:spcPts val="1350"/>
              </a:spcBef>
              <a:buFont typeface="Wingdings" panose="05000000000000000000" pitchFamily="2" charset="2"/>
              <a:buChar char="§"/>
              <a:tabLst>
                <a:tab pos="5645150" algn="l"/>
              </a:tabLst>
            </a:pPr>
            <a:endParaRPr lang="de-DE" sz="2400">
              <a:solidFill>
                <a:schemeClr val="tx1">
                  <a:lumMod val="95000"/>
                  <a:lumOff val="5000"/>
                </a:schemeClr>
              </a:solidFill>
            </a:endParaRPr>
          </a:p>
          <a:p>
            <a:pPr marL="604838" indent="-571500">
              <a:spcBef>
                <a:spcPts val="1350"/>
              </a:spcBef>
              <a:tabLst>
                <a:tab pos="5645150" algn="l"/>
              </a:tabLst>
            </a:pPr>
            <a:endParaRPr lang="de-DE" sz="4000">
              <a:solidFill>
                <a:schemeClr val="tx1">
                  <a:lumMod val="95000"/>
                  <a:lumOff val="5000"/>
                </a:schemeClr>
              </a:solidFill>
            </a:endParaRPr>
          </a:p>
          <a:p>
            <a:pPr marL="33338" indent="0">
              <a:spcBef>
                <a:spcPts val="1350"/>
              </a:spcBef>
              <a:buFont typeface="Arial" panose="020B0604020202020204" pitchFamily="34" charset="0"/>
              <a:buNone/>
            </a:pPr>
            <a:endParaRPr lang="de-DE" sz="4000">
              <a:solidFill>
                <a:schemeClr val="tx1">
                  <a:lumMod val="95000"/>
                  <a:lumOff val="5000"/>
                </a:schemeClr>
              </a:solidFill>
            </a:endParaRPr>
          </a:p>
          <a:p>
            <a:pPr marL="0" indent="0">
              <a:buFont typeface="Arial" panose="020B0604020202020204" pitchFamily="34" charset="0"/>
              <a:buNone/>
            </a:pPr>
            <a:endParaRPr lang="de-CH"/>
          </a:p>
        </p:txBody>
      </p:sp>
      <p:pic>
        <p:nvPicPr>
          <p:cNvPr id="5" name="Grafik 4" descr="Ein Bild, das ClipArt enthält.&#10;&#10;Automatisch generierte Beschreibung">
            <a:extLst>
              <a:ext uri="{FF2B5EF4-FFF2-40B4-BE49-F238E27FC236}">
                <a16:creationId xmlns:a16="http://schemas.microsoft.com/office/drawing/2014/main" xmlns="" id="{FE42FCCA-8934-411E-92A4-9141C359CC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9042" y="3630904"/>
            <a:ext cx="1433797" cy="1152838"/>
          </a:xfrm>
          <a:prstGeom prst="rect">
            <a:avLst/>
          </a:prstGeom>
        </p:spPr>
      </p:pic>
    </p:spTree>
    <p:extLst>
      <p:ext uri="{BB962C8B-B14F-4D97-AF65-F5344CB8AC3E}">
        <p14:creationId xmlns:p14="http://schemas.microsoft.com/office/powerpoint/2010/main" val="309055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863618"/>
            <a:ext cx="7886700" cy="1325563"/>
          </a:xfrm>
        </p:spPr>
        <p:txBody>
          <a:bodyPr>
            <a:noAutofit/>
          </a:bodyPr>
          <a:lstStyle/>
          <a:p>
            <a:r>
              <a:rPr lang="de-CH">
                <a:solidFill>
                  <a:srgbClr val="C00000"/>
                </a:solidFill>
                <a:latin typeface="+mn-lt"/>
              </a:rPr>
              <a:t>Word-Cloud</a:t>
            </a:r>
            <a:br>
              <a:rPr lang="de-CH">
                <a:solidFill>
                  <a:srgbClr val="C00000"/>
                </a:solidFill>
                <a:latin typeface="+mn-lt"/>
              </a:rPr>
            </a:br>
            <a:r>
              <a:rPr lang="de-CH">
                <a:solidFill>
                  <a:srgbClr val="C00000"/>
                </a:solidFill>
                <a:latin typeface="+mn-lt"/>
              </a:rPr>
              <a:t/>
            </a:r>
            <a:br>
              <a:rPr lang="de-CH">
                <a:solidFill>
                  <a:srgbClr val="C00000"/>
                </a:solidFill>
                <a:latin typeface="+mn-lt"/>
              </a:rPr>
            </a:br>
            <a:endParaRPr lang="de-CH" sz="2400">
              <a:latin typeface="+mn-lt"/>
            </a:endParaRPr>
          </a:p>
        </p:txBody>
      </p:sp>
      <p:pic>
        <p:nvPicPr>
          <p:cNvPr id="6" name="Grafik 5">
            <a:extLst>
              <a:ext uri="{FF2B5EF4-FFF2-40B4-BE49-F238E27FC236}">
                <a16:creationId xmlns:a16="http://schemas.microsoft.com/office/drawing/2014/main" xmlns="" id="{9451B760-6EBE-4641-980F-A115C7B36000}"/>
              </a:ext>
            </a:extLst>
          </p:cNvPr>
          <p:cNvPicPr>
            <a:picLocks noChangeAspect="1"/>
          </p:cNvPicPr>
          <p:nvPr/>
        </p:nvPicPr>
        <p:blipFill>
          <a:blip r:embed="rId2"/>
          <a:stretch>
            <a:fillRect/>
          </a:stretch>
        </p:blipFill>
        <p:spPr>
          <a:xfrm>
            <a:off x="6738151" y="512052"/>
            <a:ext cx="1890944" cy="270135"/>
          </a:xfrm>
          <a:prstGeom prst="rect">
            <a:avLst/>
          </a:prstGeom>
        </p:spPr>
      </p:pic>
      <p:sp>
        <p:nvSpPr>
          <p:cNvPr id="3" name="Foliennummernplatzhalter 2">
            <a:extLst>
              <a:ext uri="{FF2B5EF4-FFF2-40B4-BE49-F238E27FC236}">
                <a16:creationId xmlns:a16="http://schemas.microsoft.com/office/drawing/2014/main" xmlns="" id="{C61806A3-C162-44D3-9D5F-109B90232FC2}"/>
              </a:ext>
            </a:extLst>
          </p:cNvPr>
          <p:cNvSpPr>
            <a:spLocks noGrp="1"/>
          </p:cNvSpPr>
          <p:nvPr>
            <p:ph type="sldNum" sz="quarter" idx="12"/>
          </p:nvPr>
        </p:nvSpPr>
        <p:spPr/>
        <p:txBody>
          <a:bodyPr/>
          <a:lstStyle/>
          <a:p>
            <a:fld id="{6299131B-13F5-44E1-B72F-05147A6AD62D}" type="slidenum">
              <a:rPr lang="de-CH" smtClean="0"/>
              <a:t>6</a:t>
            </a:fld>
            <a:endParaRPr lang="de-CH"/>
          </a:p>
        </p:txBody>
      </p:sp>
      <p:pic>
        <p:nvPicPr>
          <p:cNvPr id="5" name="Picture 6" descr="Ein Bild, das Screenshot enthält.&#10;&#10;Mit sehr hoher Zuverlässigkeit generierte Beschreibung">
            <a:extLst>
              <a:ext uri="{FF2B5EF4-FFF2-40B4-BE49-F238E27FC236}">
                <a16:creationId xmlns:a16="http://schemas.microsoft.com/office/drawing/2014/main" xmlns="" id="{61ECCAB8-73DB-48EB-A619-B96E21FF733E}"/>
              </a:ext>
            </a:extLst>
          </p:cNvPr>
          <p:cNvPicPr>
            <a:picLocks noChangeAspect="1"/>
          </p:cNvPicPr>
          <p:nvPr/>
        </p:nvPicPr>
        <p:blipFill>
          <a:blip r:embed="rId3"/>
          <a:stretch>
            <a:fillRect/>
          </a:stretch>
        </p:blipFill>
        <p:spPr>
          <a:xfrm>
            <a:off x="729400" y="1822524"/>
            <a:ext cx="3749217" cy="3095316"/>
          </a:xfrm>
          <a:prstGeom prst="rect">
            <a:avLst/>
          </a:prstGeom>
        </p:spPr>
      </p:pic>
      <p:pic>
        <p:nvPicPr>
          <p:cNvPr id="8" name="Picture 8" descr="Ein Bild, das Screenshot enthält.&#10;&#10;Mit sehr hoher Zuverlässigkeit generierte Beschreibung">
            <a:extLst>
              <a:ext uri="{FF2B5EF4-FFF2-40B4-BE49-F238E27FC236}">
                <a16:creationId xmlns:a16="http://schemas.microsoft.com/office/drawing/2014/main" xmlns="" id="{2B0AF2BA-8AEA-4BDF-A700-2BE38A9239D8}"/>
              </a:ext>
            </a:extLst>
          </p:cNvPr>
          <p:cNvPicPr>
            <a:picLocks noChangeAspect="1"/>
          </p:cNvPicPr>
          <p:nvPr/>
        </p:nvPicPr>
        <p:blipFill>
          <a:blip r:embed="rId4"/>
          <a:stretch>
            <a:fillRect/>
          </a:stretch>
        </p:blipFill>
        <p:spPr>
          <a:xfrm>
            <a:off x="4800502" y="1832411"/>
            <a:ext cx="3770035" cy="3057375"/>
          </a:xfrm>
          <a:prstGeom prst="rect">
            <a:avLst/>
          </a:prstGeom>
        </p:spPr>
      </p:pic>
    </p:spTree>
    <p:extLst>
      <p:ext uri="{BB962C8B-B14F-4D97-AF65-F5344CB8AC3E}">
        <p14:creationId xmlns:p14="http://schemas.microsoft.com/office/powerpoint/2010/main" val="1099108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863618"/>
            <a:ext cx="7886700" cy="1325563"/>
          </a:xfrm>
        </p:spPr>
        <p:txBody>
          <a:bodyPr>
            <a:noAutofit/>
          </a:bodyPr>
          <a:lstStyle/>
          <a:p>
            <a:r>
              <a:rPr lang="de-CH">
                <a:solidFill>
                  <a:srgbClr val="C00000"/>
                </a:solidFill>
                <a:latin typeface="+mn-lt"/>
              </a:rPr>
              <a:t>Impressionen</a:t>
            </a:r>
            <a:br>
              <a:rPr lang="de-CH">
                <a:solidFill>
                  <a:srgbClr val="C00000"/>
                </a:solidFill>
                <a:latin typeface="+mn-lt"/>
              </a:rPr>
            </a:br>
            <a:r>
              <a:rPr lang="de-CH">
                <a:solidFill>
                  <a:srgbClr val="C00000"/>
                </a:solidFill>
                <a:latin typeface="+mn-lt"/>
              </a:rPr>
              <a:t/>
            </a:r>
            <a:br>
              <a:rPr lang="de-CH">
                <a:solidFill>
                  <a:srgbClr val="C00000"/>
                </a:solidFill>
                <a:latin typeface="+mn-lt"/>
              </a:rPr>
            </a:br>
            <a:endParaRPr lang="de-CH" sz="2400">
              <a:latin typeface="+mn-lt"/>
            </a:endParaRPr>
          </a:p>
        </p:txBody>
      </p:sp>
      <p:sp>
        <p:nvSpPr>
          <p:cNvPr id="4" name="Inhaltsplatzhalter 2">
            <a:extLst>
              <a:ext uri="{FF2B5EF4-FFF2-40B4-BE49-F238E27FC236}">
                <a16:creationId xmlns:a16="http://schemas.microsoft.com/office/drawing/2014/main" xmlns="" id="{C6F90407-7017-4CAB-BF58-24836B08B9F6}"/>
              </a:ext>
            </a:extLst>
          </p:cNvPr>
          <p:cNvSpPr txBox="1">
            <a:spLocks/>
          </p:cNvSpPr>
          <p:nvPr/>
        </p:nvSpPr>
        <p:spPr>
          <a:xfrm>
            <a:off x="781050" y="2370137"/>
            <a:ext cx="78867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1155" indent="-342900">
              <a:spcBef>
                <a:spcPts val="1200"/>
              </a:spcBef>
              <a:buFont typeface="Wingdings" panose="05000000000000000000" pitchFamily="2" charset="2"/>
              <a:buChar char="§"/>
            </a:pPr>
            <a:r>
              <a:rPr lang="de-DE" sz="2400">
                <a:solidFill>
                  <a:schemeClr val="tx1">
                    <a:lumMod val="95000"/>
                    <a:lumOff val="5000"/>
                  </a:schemeClr>
                </a:solidFill>
              </a:rPr>
              <a:t>siehe </a:t>
            </a:r>
            <a:r>
              <a:rPr lang="de-DE" sz="2400">
                <a:ea typeface="+mn-lt"/>
                <a:cs typeface="+mn-lt"/>
                <a:hlinkClick r:id="rId2"/>
              </a:rPr>
              <a:t>https://www.geosummit.ch/geoday-2019/impressionen-gsdd-2019.html</a:t>
            </a:r>
            <a:endParaRPr lang="de-DE"/>
          </a:p>
          <a:p>
            <a:pPr marL="351155" indent="-342900">
              <a:spcBef>
                <a:spcPts val="1200"/>
              </a:spcBef>
              <a:buFont typeface="Wingdings" panose="05000000000000000000" pitchFamily="2" charset="2"/>
              <a:buChar char="§"/>
            </a:pPr>
            <a:endParaRPr lang="de-DE" sz="2400">
              <a:solidFill>
                <a:schemeClr val="tx1">
                  <a:lumMod val="95000"/>
                  <a:lumOff val="5000"/>
                </a:schemeClr>
              </a:solidFill>
              <a:cs typeface="Calibri"/>
            </a:endParaRPr>
          </a:p>
          <a:p>
            <a:pPr marL="33020" indent="0">
              <a:spcBef>
                <a:spcPts val="1350"/>
              </a:spcBef>
              <a:buFont typeface="Arial" panose="020B0604020202020204" pitchFamily="34" charset="0"/>
              <a:buNone/>
            </a:pPr>
            <a:endParaRPr lang="de-DE" sz="4000">
              <a:solidFill>
                <a:schemeClr val="tx1">
                  <a:lumMod val="95000"/>
                  <a:lumOff val="5000"/>
                </a:schemeClr>
              </a:solidFill>
              <a:cs typeface="Calibri" panose="020F0502020204030204"/>
            </a:endParaRPr>
          </a:p>
          <a:p>
            <a:pPr marL="33020" indent="0">
              <a:spcBef>
                <a:spcPts val="1350"/>
              </a:spcBef>
              <a:buFont typeface="Arial" panose="020B0604020202020204" pitchFamily="34" charset="0"/>
              <a:buNone/>
            </a:pPr>
            <a:endParaRPr lang="de-DE" sz="4000">
              <a:solidFill>
                <a:schemeClr val="tx1">
                  <a:lumMod val="95000"/>
                  <a:lumOff val="5000"/>
                </a:schemeClr>
              </a:solidFill>
              <a:cs typeface="Calibri" panose="020F0502020204030204"/>
            </a:endParaRPr>
          </a:p>
          <a:p>
            <a:pPr marL="0" indent="0">
              <a:buFont typeface="Arial" panose="020B0604020202020204" pitchFamily="34" charset="0"/>
              <a:buNone/>
            </a:pPr>
            <a:endParaRPr lang="de-CH"/>
          </a:p>
        </p:txBody>
      </p:sp>
      <p:pic>
        <p:nvPicPr>
          <p:cNvPr id="6" name="Grafik 5">
            <a:extLst>
              <a:ext uri="{FF2B5EF4-FFF2-40B4-BE49-F238E27FC236}">
                <a16:creationId xmlns:a16="http://schemas.microsoft.com/office/drawing/2014/main" xmlns="" id="{9451B760-6EBE-4641-980F-A115C7B36000}"/>
              </a:ext>
            </a:extLst>
          </p:cNvPr>
          <p:cNvPicPr>
            <a:picLocks noChangeAspect="1"/>
          </p:cNvPicPr>
          <p:nvPr/>
        </p:nvPicPr>
        <p:blipFill>
          <a:blip r:embed="rId3"/>
          <a:stretch>
            <a:fillRect/>
          </a:stretch>
        </p:blipFill>
        <p:spPr>
          <a:xfrm>
            <a:off x="6738151" y="512052"/>
            <a:ext cx="1890944" cy="270135"/>
          </a:xfrm>
          <a:prstGeom prst="rect">
            <a:avLst/>
          </a:prstGeom>
        </p:spPr>
      </p:pic>
      <p:sp>
        <p:nvSpPr>
          <p:cNvPr id="3" name="Foliennummernplatzhalter 2">
            <a:extLst>
              <a:ext uri="{FF2B5EF4-FFF2-40B4-BE49-F238E27FC236}">
                <a16:creationId xmlns:a16="http://schemas.microsoft.com/office/drawing/2014/main" xmlns="" id="{C61806A3-C162-44D3-9D5F-109B90232FC2}"/>
              </a:ext>
            </a:extLst>
          </p:cNvPr>
          <p:cNvSpPr>
            <a:spLocks noGrp="1"/>
          </p:cNvSpPr>
          <p:nvPr>
            <p:ph type="sldNum" sz="quarter" idx="12"/>
          </p:nvPr>
        </p:nvSpPr>
        <p:spPr/>
        <p:txBody>
          <a:bodyPr/>
          <a:lstStyle/>
          <a:p>
            <a:fld id="{6299131B-13F5-44E1-B72F-05147A6AD62D}" type="slidenum">
              <a:rPr lang="de-CH" smtClean="0"/>
              <a:t>7</a:t>
            </a:fld>
            <a:endParaRPr lang="de-CH"/>
          </a:p>
        </p:txBody>
      </p:sp>
    </p:spTree>
    <p:extLst>
      <p:ext uri="{BB962C8B-B14F-4D97-AF65-F5344CB8AC3E}">
        <p14:creationId xmlns:p14="http://schemas.microsoft.com/office/powerpoint/2010/main" val="107295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CA57E64-771C-4BBB-9604-2565D3503437}"/>
              </a:ext>
            </a:extLst>
          </p:cNvPr>
          <p:cNvSpPr>
            <a:spLocks noGrp="1"/>
          </p:cNvSpPr>
          <p:nvPr>
            <p:ph type="ctrTitle"/>
          </p:nvPr>
        </p:nvSpPr>
        <p:spPr>
          <a:xfrm>
            <a:off x="685800" y="2565431"/>
            <a:ext cx="7406640" cy="1470025"/>
          </a:xfrm>
        </p:spPr>
        <p:txBody>
          <a:bodyPr/>
          <a:lstStyle/>
          <a:p>
            <a:r>
              <a:rPr lang="de-CH"/>
              <a:t>2. GEOSummit 2020</a:t>
            </a:r>
          </a:p>
        </p:txBody>
      </p:sp>
      <p:sp>
        <p:nvSpPr>
          <p:cNvPr id="4" name="Foliennummernplatzhalter 3">
            <a:extLst>
              <a:ext uri="{FF2B5EF4-FFF2-40B4-BE49-F238E27FC236}">
                <a16:creationId xmlns:a16="http://schemas.microsoft.com/office/drawing/2014/main" xmlns="" id="{C181476A-1BA0-4BD2-ACD7-EBE5DADB8061}"/>
              </a:ext>
            </a:extLst>
          </p:cNvPr>
          <p:cNvSpPr>
            <a:spLocks noGrp="1"/>
          </p:cNvSpPr>
          <p:nvPr>
            <p:ph type="sldNum" sz="quarter" idx="12"/>
          </p:nvPr>
        </p:nvSpPr>
        <p:spPr/>
        <p:txBody>
          <a:bodyPr/>
          <a:lstStyle/>
          <a:p>
            <a:fld id="{F4273021-2132-2148-9C0E-281F0D99B55C}" type="slidenum">
              <a:rPr lang="de-DE" smtClean="0"/>
              <a:t>8</a:t>
            </a:fld>
            <a:endParaRPr lang="de-DE"/>
          </a:p>
        </p:txBody>
      </p:sp>
      <p:sp>
        <p:nvSpPr>
          <p:cNvPr id="6" name="Untertitel 5">
            <a:extLst>
              <a:ext uri="{FF2B5EF4-FFF2-40B4-BE49-F238E27FC236}">
                <a16:creationId xmlns:a16="http://schemas.microsoft.com/office/drawing/2014/main" xmlns="" id="{C5C30984-542A-475A-AC1D-D4BCD4C11639}"/>
              </a:ext>
            </a:extLst>
          </p:cNvPr>
          <p:cNvSpPr>
            <a:spLocks noGrp="1"/>
          </p:cNvSpPr>
          <p:nvPr>
            <p:ph type="subTitle" idx="1"/>
          </p:nvPr>
        </p:nvSpPr>
        <p:spPr>
          <a:xfrm>
            <a:off x="685800" y="4035456"/>
            <a:ext cx="6400800" cy="1752600"/>
          </a:xfrm>
        </p:spPr>
        <p:txBody>
          <a:bodyPr/>
          <a:lstStyle/>
          <a:p>
            <a:r>
              <a:rPr lang="de-CH"/>
              <a:t>3./ 4. Juni 2020 in Bern</a:t>
            </a:r>
          </a:p>
        </p:txBody>
      </p:sp>
    </p:spTree>
    <p:extLst>
      <p:ext uri="{BB962C8B-B14F-4D97-AF65-F5344CB8AC3E}">
        <p14:creationId xmlns:p14="http://schemas.microsoft.com/office/powerpoint/2010/main" val="2934934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a:solidFill>
                  <a:srgbClr val="C00000"/>
                </a:solidFill>
                <a:latin typeface="+mn-lt"/>
              </a:rPr>
              <a:t>Was ist gelaufen?</a:t>
            </a:r>
          </a:p>
        </p:txBody>
      </p:sp>
      <p:sp>
        <p:nvSpPr>
          <p:cNvPr id="3" name="Inhaltsplatzhalter 2"/>
          <p:cNvSpPr>
            <a:spLocks noGrp="1"/>
          </p:cNvSpPr>
          <p:nvPr>
            <p:ph idx="1"/>
          </p:nvPr>
        </p:nvSpPr>
        <p:spPr/>
        <p:txBody>
          <a:bodyPr>
            <a:normAutofit/>
          </a:bodyPr>
          <a:lstStyle/>
          <a:p>
            <a:pPr>
              <a:lnSpc>
                <a:spcPct val="80000"/>
              </a:lnSpc>
              <a:spcBef>
                <a:spcPts val="1800"/>
              </a:spcBef>
            </a:pPr>
            <a:r>
              <a:rPr lang="de-CH" sz="2200"/>
              <a:t>Standortevaluation (St. Gallen, Freiburg, Bern) mit Planerfolgsrechnungen basierend auf vorgegebenem Mengen- und Leistungsgerüst</a:t>
            </a:r>
          </a:p>
          <a:p>
            <a:pPr>
              <a:lnSpc>
                <a:spcPct val="80000"/>
              </a:lnSpc>
              <a:spcBef>
                <a:spcPts val="1800"/>
              </a:spcBef>
            </a:pPr>
            <a:r>
              <a:rPr lang="de-CH" sz="2200"/>
              <a:t>Vorentscheid für Standort Bern (Preis, Infrastruktur, bestehender Vertrag)</a:t>
            </a:r>
          </a:p>
          <a:p>
            <a:pPr>
              <a:lnSpc>
                <a:spcPct val="80000"/>
              </a:lnSpc>
              <a:spcBef>
                <a:spcPts val="1800"/>
              </a:spcBef>
            </a:pPr>
            <a:r>
              <a:rPr lang="de-CH" sz="2200"/>
              <a:t>Nachverhandlungen mit </a:t>
            </a:r>
            <a:r>
              <a:rPr lang="de-CH" sz="2200" err="1"/>
              <a:t>BernExpo</a:t>
            </a:r>
            <a:endParaRPr lang="de-CH" sz="2200"/>
          </a:p>
          <a:p>
            <a:pPr>
              <a:lnSpc>
                <a:spcPct val="80000"/>
              </a:lnSpc>
              <a:spcBef>
                <a:spcPts val="1800"/>
              </a:spcBef>
            </a:pPr>
            <a:r>
              <a:rPr lang="de-CH" sz="2200"/>
              <a:t>Aktualisierung Planerfolgsrechnung</a:t>
            </a:r>
          </a:p>
          <a:p>
            <a:pPr>
              <a:lnSpc>
                <a:spcPct val="80000"/>
              </a:lnSpc>
              <a:spcBef>
                <a:spcPts val="1800"/>
              </a:spcBef>
            </a:pPr>
            <a:r>
              <a:rPr lang="de-CH" sz="2200"/>
              <a:t>Konzeptüberlegungen</a:t>
            </a:r>
          </a:p>
          <a:p>
            <a:endParaRPr lang="de-CH" sz="1600"/>
          </a:p>
        </p:txBody>
      </p:sp>
    </p:spTree>
    <p:extLst>
      <p:ext uri="{BB962C8B-B14F-4D97-AF65-F5344CB8AC3E}">
        <p14:creationId xmlns:p14="http://schemas.microsoft.com/office/powerpoint/2010/main" val="249939775"/>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Zwischentit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OSummit_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604F1A60AD11A4783D8EA229F08BDB6" ma:contentTypeVersion="7" ma:contentTypeDescription="Ein neues Dokument erstellen." ma:contentTypeScope="" ma:versionID="601999c321cd88119221645414809949">
  <xsd:schema xmlns:xsd="http://www.w3.org/2001/XMLSchema" xmlns:xs="http://www.w3.org/2001/XMLSchema" xmlns:p="http://schemas.microsoft.com/office/2006/metadata/properties" xmlns:ns2="eeabd946-21bd-4c2f-80dc-b1463a16351c" targetNamespace="http://schemas.microsoft.com/office/2006/metadata/properties" ma:root="true" ma:fieldsID="491525782e895baa432e31933f579538" ns2:_="">
    <xsd:import namespace="eeabd946-21bd-4c2f-80dc-b1463a1635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bd946-21bd-4c2f-80dc-b1463a1635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7"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660972-730D-407F-A686-F1E6DA3FA37E}">
  <ds:schemaRefs>
    <ds:schemaRef ds:uri="http://purl.org/dc/elements/1.1/"/>
    <ds:schemaRef ds:uri="http://www.w3.org/XML/1998/namespace"/>
    <ds:schemaRef ds:uri="http://schemas.microsoft.com/office/2006/metadata/properties"/>
    <ds:schemaRef ds:uri="http://purl.org/dc/terms/"/>
    <ds:schemaRef ds:uri="http://schemas.microsoft.com/office/infopath/2007/PartnerControls"/>
    <ds:schemaRef ds:uri="eeabd946-21bd-4c2f-80dc-b1463a16351c"/>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F0EFB64-3C0A-4FCF-96DD-712A0D782363}">
  <ds:schemaRefs>
    <ds:schemaRef ds:uri="eeabd946-21bd-4c2f-80dc-b1463a16351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2AEDCFB-1826-45BE-9547-3CB159F94B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1346</Words>
  <Application>Microsoft Office PowerPoint</Application>
  <PresentationFormat>Bildschirmpräsentation (4:3)</PresentationFormat>
  <Paragraphs>258</Paragraphs>
  <Slides>36</Slides>
  <Notes>0</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36</vt:i4>
      </vt:variant>
    </vt:vector>
  </HeadingPairs>
  <TitlesOfParts>
    <vt:vector size="44" baseType="lpstr">
      <vt:lpstr>Arial</vt:lpstr>
      <vt:lpstr>Calibri</vt:lpstr>
      <vt:lpstr>Calibri Light</vt:lpstr>
      <vt:lpstr>Hind Madurai</vt:lpstr>
      <vt:lpstr>Wingdings</vt:lpstr>
      <vt:lpstr>Benutzerdefiniertes Design</vt:lpstr>
      <vt:lpstr>Zwischentitel</vt:lpstr>
      <vt:lpstr>GEOSummit_Text</vt:lpstr>
      <vt:lpstr>PowerPoint-Präsentation</vt:lpstr>
      <vt:lpstr>1. Begrüssung</vt:lpstr>
      <vt:lpstr>Traktanden  </vt:lpstr>
      <vt:lpstr>2. GEOSpatial Data Day 2019</vt:lpstr>
      <vt:lpstr>Das Wichtigste in Kürze</vt:lpstr>
      <vt:lpstr>Word-Cloud  </vt:lpstr>
      <vt:lpstr>Impressionen  </vt:lpstr>
      <vt:lpstr>2. GEOSummit 2020</vt:lpstr>
      <vt:lpstr>Was ist gelaufen?</vt:lpstr>
      <vt:lpstr>Konzept - Ziele</vt:lpstr>
      <vt:lpstr>Konzept - Grundsätze</vt:lpstr>
      <vt:lpstr>Konzept - Infrastruktur</vt:lpstr>
      <vt:lpstr>Konzept - Abgrenzung</vt:lpstr>
      <vt:lpstr>PowerPoint-Präsentation</vt:lpstr>
      <vt:lpstr>Konzept – Themen (erste Ideen)</vt:lpstr>
      <vt:lpstr>Mitwirkende</vt:lpstr>
      <vt:lpstr>Plan-Erfolgsrechnung</vt:lpstr>
      <vt:lpstr>Plan-Erfolgsrechnung</vt:lpstr>
      <vt:lpstr>Antrag</vt:lpstr>
      <vt:lpstr>4. Swissbau</vt:lpstr>
      <vt:lpstr>Varianten im Überblick</vt:lpstr>
      <vt:lpstr>Was ist gelaufen? (I)</vt:lpstr>
      <vt:lpstr>Was ist gelaufen? (II)</vt:lpstr>
      <vt:lpstr>Konzept – Offene Fragen</vt:lpstr>
      <vt:lpstr>Konzept - Ziele</vt:lpstr>
      <vt:lpstr>Konzept - Grundsätze</vt:lpstr>
      <vt:lpstr>Konzept - Kostenschätzung </vt:lpstr>
      <vt:lpstr>Antrag</vt:lpstr>
      <vt:lpstr>5. Verschiedenes</vt:lpstr>
      <vt:lpstr>Road to Berne des BfS (I)</vt:lpstr>
      <vt:lpstr>Road to Berne des BfS (II)</vt:lpstr>
      <vt:lpstr>PowerPoint-Präsentation</vt:lpstr>
      <vt:lpstr>Journée romande de la  Géoinformation  (II) </vt:lpstr>
      <vt:lpstr>GEOSchoolDay / Nachwuchs</vt:lpstr>
      <vt:lpstr>GEOSchoolDay / Nachwuchs</vt:lpstr>
      <vt:lpstr>6. Nächste Schritte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Ein Microsoft Office-Anwender</dc:creator>
  <cp:lastModifiedBy>Argia</cp:lastModifiedBy>
  <cp:revision>1</cp:revision>
  <cp:lastPrinted>2018-01-11T15:33:39Z</cp:lastPrinted>
  <dcterms:created xsi:type="dcterms:W3CDTF">2017-03-29T08:15:24Z</dcterms:created>
  <dcterms:modified xsi:type="dcterms:W3CDTF">2019-06-14T07:03:44Z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0x0101007604F1A60AD11A4783D8EA229F08BDB6</vt:lpwstr>
  </property>
</Properties>
</file>